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9" r:id="rId2"/>
    <p:sldMasterId id="2147483685" r:id="rId3"/>
  </p:sldMasterIdLst>
  <p:notesMasterIdLst>
    <p:notesMasterId r:id="rId13"/>
  </p:notesMasterIdLst>
  <p:sldIdLst>
    <p:sldId id="361" r:id="rId4"/>
    <p:sldId id="362" r:id="rId5"/>
    <p:sldId id="356" r:id="rId6"/>
    <p:sldId id="360" r:id="rId7"/>
    <p:sldId id="359" r:id="rId8"/>
    <p:sldId id="363" r:id="rId9"/>
    <p:sldId id="364" r:id="rId10"/>
    <p:sldId id="365" r:id="rId11"/>
    <p:sldId id="324" r:id="rId12"/>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821"/>
    <a:srgbClr val="DDFFDD"/>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7122" autoAdjust="0"/>
  </p:normalViewPr>
  <p:slideViewPr>
    <p:cSldViewPr>
      <p:cViewPr>
        <p:scale>
          <a:sx n="60" d="100"/>
          <a:sy n="60" d="100"/>
        </p:scale>
        <p:origin x="-2250" y="-720"/>
      </p:cViewPr>
      <p:guideLst>
        <p:guide orient="horz" pos="2160"/>
        <p:guide pos="2880"/>
      </p:guideLst>
    </p:cSldViewPr>
  </p:slideViewPr>
  <p:notesTextViewPr>
    <p:cViewPr>
      <p:scale>
        <a:sx n="1" d="1"/>
        <a:sy n="1" d="1"/>
      </p:scale>
      <p:origin x="0" y="0"/>
    </p:cViewPr>
  </p:notesTextViewPr>
  <p:sorterViewPr>
    <p:cViewPr>
      <p:scale>
        <a:sx n="125" d="100"/>
        <a:sy n="125" d="100"/>
      </p:scale>
      <p:origin x="0" y="134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dirty="0"/>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1E4D68-35E4-41A6-8112-82CE708EEC2C}" type="datetimeFigureOut">
              <a:rPr lang="pt-BR" smtClean="0"/>
              <a:t>18/09/2017</a:t>
            </a:fld>
            <a:endParaRPr lang="pt-BR" dirty="0"/>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dirty="0"/>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dirty="0"/>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6F1064-9A2F-4A70-B931-747FA249C9F3}" type="slidenum">
              <a:rPr lang="pt-BR" smtClean="0"/>
              <a:t>‹nº›</a:t>
            </a:fld>
            <a:endParaRPr lang="pt-BR" dirty="0"/>
          </a:p>
        </p:txBody>
      </p:sp>
    </p:spTree>
    <p:extLst>
      <p:ext uri="{BB962C8B-B14F-4D97-AF65-F5344CB8AC3E}">
        <p14:creationId xmlns:p14="http://schemas.microsoft.com/office/powerpoint/2010/main" val="1760215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3568" y="2708920"/>
            <a:ext cx="7772400" cy="1152128"/>
          </a:xfrm>
        </p:spPr>
        <p:txBody>
          <a:bodyPr/>
          <a:lstStyle>
            <a:lvl1pPr>
              <a:defRPr>
                <a:solidFill>
                  <a:schemeClr val="accent1">
                    <a:lumMod val="75000"/>
                  </a:schemeClr>
                </a:solidFill>
              </a:defRPr>
            </a:lvl1pPr>
          </a:lstStyle>
          <a:p>
            <a:r>
              <a:rPr lang="pt-BR" dirty="0" smtClean="0"/>
              <a:t>Clique para editar o estilo do título mestre</a:t>
            </a:r>
            <a:endParaRPr lang="pt-BR" dirty="0"/>
          </a:p>
        </p:txBody>
      </p:sp>
      <p:sp>
        <p:nvSpPr>
          <p:cNvPr id="3" name="Subtítulo 2"/>
          <p:cNvSpPr>
            <a:spLocks noGrp="1"/>
          </p:cNvSpPr>
          <p:nvPr>
            <p:ph type="subTitle" idx="1"/>
          </p:nvPr>
        </p:nvSpPr>
        <p:spPr>
          <a:xfrm>
            <a:off x="3347864" y="4005064"/>
            <a:ext cx="5112568" cy="1008112"/>
          </a:xfrm>
        </p:spPr>
        <p:txBody>
          <a:bodyPr>
            <a:norm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dirty="0" smtClean="0"/>
              <a:t>Clique para editar o estilo do subtítulo mestre</a:t>
            </a:r>
            <a:endParaRPr lang="pt-BR" dirty="0"/>
          </a:p>
        </p:txBody>
      </p:sp>
      <p:sp>
        <p:nvSpPr>
          <p:cNvPr id="6" name="Espaço Reservado para Número de Slide 5"/>
          <p:cNvSpPr>
            <a:spLocks noGrp="1"/>
          </p:cNvSpPr>
          <p:nvPr>
            <p:ph type="sldNum" sz="quarter" idx="12"/>
          </p:nvPr>
        </p:nvSpPr>
        <p:spPr>
          <a:xfrm>
            <a:off x="6974904" y="6492876"/>
            <a:ext cx="2133600" cy="365125"/>
          </a:xfrm>
        </p:spPr>
        <p:txBody>
          <a:bodyPr/>
          <a:lstStyle>
            <a:lvl1pPr>
              <a:defRPr>
                <a:solidFill>
                  <a:schemeClr val="bg2"/>
                </a:solidFill>
              </a:defRPr>
            </a:lvl1pPr>
          </a:lstStyle>
          <a:p>
            <a:fld id="{FE863AB3-1080-4390-A188-E6CAFC806C88}" type="slidenum">
              <a:rPr lang="pt-BR" smtClean="0">
                <a:solidFill>
                  <a:srgbClr val="FFFFFF"/>
                </a:solidFill>
              </a:rPr>
              <a:pPr/>
              <a:t>‹nº›</a:t>
            </a:fld>
            <a:endParaRPr lang="pt-BR" dirty="0">
              <a:solidFill>
                <a:srgbClr val="FFFFFF"/>
              </a:solidFill>
            </a:endParaRPr>
          </a:p>
        </p:txBody>
      </p:sp>
    </p:spTree>
    <p:extLst>
      <p:ext uri="{BB962C8B-B14F-4D97-AF65-F5344CB8AC3E}">
        <p14:creationId xmlns:p14="http://schemas.microsoft.com/office/powerpoint/2010/main" val="118420433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ítulo e conteúdo">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8435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pic>
        <p:nvPicPr>
          <p:cNvPr id="2" name="Imagem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tângulo de cantos arredondados 5"/>
          <p:cNvSpPr/>
          <p:nvPr userDrawn="1"/>
        </p:nvSpPr>
        <p:spPr>
          <a:xfrm>
            <a:off x="6548337" y="661120"/>
            <a:ext cx="2416151" cy="1288753"/>
          </a:xfrm>
          <a:prstGeom prst="roundRect">
            <a:avLst/>
          </a:prstGeom>
          <a:solidFill>
            <a:schemeClr val="tx1"/>
          </a:solidFill>
          <a:ln>
            <a:noFill/>
          </a:ln>
        </p:spPr>
        <p:txBody>
          <a:bodyPr wrap="square" rtlCol="0" anchor="ctr">
            <a:noAutofit/>
          </a:bodyPr>
          <a:lstStyle/>
          <a:p>
            <a:pPr marL="171450" indent="-171450" algn="ctr">
              <a:buFont typeface="Arial" panose="020B0604020202020204" pitchFamily="34" charset="0"/>
              <a:buChar char="•"/>
            </a:pPr>
            <a:endParaRPr lang="pt-BR" sz="2800" dirty="0" smtClean="0">
              <a:solidFill>
                <a:srgbClr val="002060"/>
              </a:solidFill>
              <a:latin typeface="Calibri" panose="020F0502020204030204" pitchFamily="34" charset="0"/>
              <a:cs typeface="Arial" pitchFamily="34" charset="0"/>
            </a:endParaRPr>
          </a:p>
        </p:txBody>
      </p:sp>
      <p:pic>
        <p:nvPicPr>
          <p:cNvPr id="5" name="Imagem 3"/>
          <p:cNvPicPr>
            <a:picLocks noChangeAspect="1"/>
          </p:cNvPicPr>
          <p:nvPr userDrawn="1"/>
        </p:nvPicPr>
        <p:blipFill rotWithShape="1">
          <a:blip r:embed="rId2" cstate="print">
            <a:extLst>
              <a:ext uri="{28A0092B-C50C-407E-A947-70E740481C1C}">
                <a14:useLocalDpi xmlns:a14="http://schemas.microsoft.com/office/drawing/2010/main" val="0"/>
              </a:ext>
            </a:extLst>
          </a:blip>
          <a:srcRect l="68850" t="7893" r="5891" b="71797"/>
          <a:stretch/>
        </p:blipFill>
        <p:spPr bwMode="auto">
          <a:xfrm>
            <a:off x="6983581" y="0"/>
            <a:ext cx="1980908" cy="1194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2" descr="Resultado de imagem para fecombustíveis"/>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8" name="AutoShape 4" descr="Resultado de imagem para fecombustíveis"/>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9" name="Picture 2" descr="Resultado de imagem para fecomercio M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72429" y="293419"/>
            <a:ext cx="3411151" cy="1168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2735428"/>
      </p:ext>
    </p:extLst>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3568" y="2708920"/>
            <a:ext cx="7772400" cy="1152128"/>
          </a:xfrm>
        </p:spPr>
        <p:txBody>
          <a:bodyPr/>
          <a:lstStyle>
            <a:lvl1pPr>
              <a:defRPr>
                <a:solidFill>
                  <a:schemeClr val="accent1">
                    <a:lumMod val="75000"/>
                  </a:schemeClr>
                </a:solidFill>
              </a:defRPr>
            </a:lvl1pPr>
          </a:lstStyle>
          <a:p>
            <a:r>
              <a:rPr lang="pt-BR" dirty="0" smtClean="0"/>
              <a:t>Clique para editar o estilo do título mestre</a:t>
            </a:r>
            <a:endParaRPr lang="pt-BR" dirty="0"/>
          </a:p>
        </p:txBody>
      </p:sp>
      <p:sp>
        <p:nvSpPr>
          <p:cNvPr id="3" name="Subtítulo 2"/>
          <p:cNvSpPr>
            <a:spLocks noGrp="1"/>
          </p:cNvSpPr>
          <p:nvPr>
            <p:ph type="subTitle" idx="1"/>
          </p:nvPr>
        </p:nvSpPr>
        <p:spPr>
          <a:xfrm>
            <a:off x="3347864" y="4005064"/>
            <a:ext cx="5112568" cy="1008112"/>
          </a:xfrm>
        </p:spPr>
        <p:txBody>
          <a:bodyPr>
            <a:norm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dirty="0" smtClean="0"/>
              <a:t>Clique para editar o estilo do subtítulo mestre</a:t>
            </a:r>
            <a:endParaRPr lang="pt-BR" dirty="0"/>
          </a:p>
        </p:txBody>
      </p:sp>
      <p:sp>
        <p:nvSpPr>
          <p:cNvPr id="6" name="Espaço Reservado para Número de Slide 5"/>
          <p:cNvSpPr>
            <a:spLocks noGrp="1"/>
          </p:cNvSpPr>
          <p:nvPr>
            <p:ph type="sldNum" sz="quarter" idx="12"/>
          </p:nvPr>
        </p:nvSpPr>
        <p:spPr>
          <a:xfrm>
            <a:off x="6974904" y="6492875"/>
            <a:ext cx="2133600" cy="365125"/>
          </a:xfrm>
        </p:spPr>
        <p:txBody>
          <a:bodyPr/>
          <a:lstStyle>
            <a:lvl1pPr>
              <a:defRPr>
                <a:solidFill>
                  <a:schemeClr val="bg2"/>
                </a:solidFill>
              </a:defRPr>
            </a:lvl1pPr>
          </a:lstStyle>
          <a:p>
            <a:fld id="{FE863AB3-1080-4390-A188-E6CAFC806C88}" type="slidenum">
              <a:rPr lang="pt-BR" smtClean="0">
                <a:solidFill>
                  <a:srgbClr val="FFFFFF"/>
                </a:solidFill>
              </a:rPr>
              <a:pPr/>
              <a:t>‹nº›</a:t>
            </a:fld>
            <a:endParaRPr lang="pt-BR" dirty="0">
              <a:solidFill>
                <a:srgbClr val="FFFFFF"/>
              </a:solidFill>
            </a:endParaRPr>
          </a:p>
        </p:txBody>
      </p:sp>
    </p:spTree>
    <p:extLst>
      <p:ext uri="{BB962C8B-B14F-4D97-AF65-F5344CB8AC3E}">
        <p14:creationId xmlns:p14="http://schemas.microsoft.com/office/powerpoint/2010/main" val="214177312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67544" y="1268760"/>
            <a:ext cx="6131024" cy="504056"/>
          </a:xfrm>
        </p:spPr>
        <p:txBody>
          <a:bodyPr>
            <a:normAutofit/>
          </a:bodyPr>
          <a:lstStyle>
            <a:lvl1pPr algn="l">
              <a:defRPr sz="2400" b="1">
                <a:solidFill>
                  <a:schemeClr val="accent1">
                    <a:lumMod val="75000"/>
                  </a:schemeClr>
                </a:solidFill>
                <a:latin typeface="Arial Narrow" pitchFamily="34" charset="0"/>
              </a:defRPr>
            </a:lvl1pPr>
          </a:lstStyle>
          <a:p>
            <a:r>
              <a:rPr lang="pt-BR" dirty="0" smtClean="0"/>
              <a:t>Clique para editar o estilo do título mestre</a:t>
            </a:r>
            <a:endParaRPr lang="pt-BR" dirty="0"/>
          </a:p>
        </p:txBody>
      </p:sp>
      <p:sp>
        <p:nvSpPr>
          <p:cNvPr id="3" name="Espaço Reservado para Conteúdo 2"/>
          <p:cNvSpPr>
            <a:spLocks noGrp="1"/>
          </p:cNvSpPr>
          <p:nvPr>
            <p:ph idx="1"/>
          </p:nvPr>
        </p:nvSpPr>
        <p:spPr>
          <a:xfrm>
            <a:off x="467544" y="2060848"/>
            <a:ext cx="8229600" cy="3456384"/>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7" name="Espaço Reservado para Número de Slide 5"/>
          <p:cNvSpPr>
            <a:spLocks noGrp="1"/>
          </p:cNvSpPr>
          <p:nvPr>
            <p:ph type="sldNum" sz="quarter" idx="12"/>
          </p:nvPr>
        </p:nvSpPr>
        <p:spPr>
          <a:xfrm>
            <a:off x="6974904" y="6492875"/>
            <a:ext cx="2133600" cy="365125"/>
          </a:xfrm>
        </p:spPr>
        <p:txBody>
          <a:bodyPr/>
          <a:lstStyle>
            <a:lvl1pPr>
              <a:defRPr>
                <a:solidFill>
                  <a:schemeClr val="accent1">
                    <a:lumMod val="75000"/>
                  </a:schemeClr>
                </a:solidFill>
              </a:defRPr>
            </a:lvl1pPr>
          </a:lstStyle>
          <a:p>
            <a:fld id="{FE863AB3-1080-4390-A188-E6CAFC806C88}" type="slidenum">
              <a:rPr lang="pt-BR" smtClean="0">
                <a:solidFill>
                  <a:srgbClr val="4F81BD">
                    <a:lumMod val="75000"/>
                  </a:srgbClr>
                </a:solidFill>
              </a:rPr>
              <a:pPr/>
              <a:t>‹nº›</a:t>
            </a:fld>
            <a:endParaRPr lang="pt-BR" dirty="0">
              <a:solidFill>
                <a:srgbClr val="4F81BD">
                  <a:lumMod val="75000"/>
                </a:srgbClr>
              </a:solidFill>
            </a:endParaRPr>
          </a:p>
        </p:txBody>
      </p:sp>
    </p:spTree>
    <p:extLst>
      <p:ext uri="{BB962C8B-B14F-4D97-AF65-F5344CB8AC3E}">
        <p14:creationId xmlns:p14="http://schemas.microsoft.com/office/powerpoint/2010/main" val="237987476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solidFill>
                  <a:schemeClr val="accent1">
                    <a:lumMod val="75000"/>
                  </a:schemeClr>
                </a:solidFill>
              </a:defRPr>
            </a:lvl1pPr>
          </a:lstStyle>
          <a:p>
            <a:r>
              <a:rPr lang="pt-BR" dirty="0" smtClean="0"/>
              <a:t>Clique para editar o estilo do título mestre</a:t>
            </a:r>
            <a:endParaRPr lang="pt-BR" dirty="0"/>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8" name="Espaço Reservado para Número de Slide 5"/>
          <p:cNvSpPr>
            <a:spLocks noGrp="1"/>
          </p:cNvSpPr>
          <p:nvPr>
            <p:ph type="sldNum" sz="quarter" idx="12"/>
          </p:nvPr>
        </p:nvSpPr>
        <p:spPr>
          <a:xfrm>
            <a:off x="6974904" y="6492875"/>
            <a:ext cx="2133600" cy="365125"/>
          </a:xfrm>
        </p:spPr>
        <p:txBody>
          <a:bodyPr/>
          <a:lstStyle>
            <a:lvl1pPr>
              <a:defRPr>
                <a:solidFill>
                  <a:schemeClr val="accent1">
                    <a:lumMod val="75000"/>
                  </a:schemeClr>
                </a:solidFill>
              </a:defRPr>
            </a:lvl1pPr>
          </a:lstStyle>
          <a:p>
            <a:fld id="{FE863AB3-1080-4390-A188-E6CAFC806C88}" type="slidenum">
              <a:rPr lang="pt-BR" smtClean="0">
                <a:solidFill>
                  <a:srgbClr val="4F81BD">
                    <a:lumMod val="75000"/>
                  </a:srgbClr>
                </a:solidFill>
              </a:rPr>
              <a:pPr/>
              <a:t>‹nº›</a:t>
            </a:fld>
            <a:endParaRPr lang="pt-BR">
              <a:solidFill>
                <a:srgbClr val="4F81BD">
                  <a:lumMod val="75000"/>
                </a:srgbClr>
              </a:solidFill>
            </a:endParaRPr>
          </a:p>
        </p:txBody>
      </p:sp>
    </p:spTree>
    <p:extLst>
      <p:ext uri="{BB962C8B-B14F-4D97-AF65-F5344CB8AC3E}">
        <p14:creationId xmlns:p14="http://schemas.microsoft.com/office/powerpoint/2010/main" val="700606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uas Partes de Conteúdo">
    <p:spTree>
      <p:nvGrpSpPr>
        <p:cNvPr id="1" name=""/>
        <p:cNvGrpSpPr/>
        <p:nvPr/>
      </p:nvGrpSpPr>
      <p:grpSpPr>
        <a:xfrm>
          <a:off x="0" y="0"/>
          <a:ext cx="0" cy="0"/>
          <a:chOff x="0" y="0"/>
          <a:chExt cx="0" cy="0"/>
        </a:xfrm>
      </p:grpSpPr>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9" name="Título 1"/>
          <p:cNvSpPr>
            <a:spLocks noGrp="1"/>
          </p:cNvSpPr>
          <p:nvPr>
            <p:ph type="title"/>
          </p:nvPr>
        </p:nvSpPr>
        <p:spPr>
          <a:xfrm>
            <a:off x="2555776" y="836712"/>
            <a:ext cx="6131024" cy="504056"/>
          </a:xfrm>
        </p:spPr>
        <p:txBody>
          <a:bodyPr>
            <a:normAutofit/>
          </a:bodyPr>
          <a:lstStyle>
            <a:lvl1pPr algn="l">
              <a:defRPr sz="2400" b="1">
                <a:solidFill>
                  <a:schemeClr val="accent1">
                    <a:lumMod val="75000"/>
                  </a:schemeClr>
                </a:solidFill>
                <a:latin typeface="Arial Narrow" pitchFamily="34" charset="0"/>
              </a:defRPr>
            </a:lvl1pPr>
          </a:lstStyle>
          <a:p>
            <a:r>
              <a:rPr lang="pt-BR" dirty="0" smtClean="0"/>
              <a:t>Clique para editar o estilo do título mestre</a:t>
            </a:r>
            <a:endParaRPr lang="pt-BR" dirty="0"/>
          </a:p>
        </p:txBody>
      </p:sp>
      <p:sp>
        <p:nvSpPr>
          <p:cNvPr id="10" name="Espaço Reservado para Número de Slide 5"/>
          <p:cNvSpPr>
            <a:spLocks noGrp="1"/>
          </p:cNvSpPr>
          <p:nvPr>
            <p:ph type="sldNum" sz="quarter" idx="12"/>
          </p:nvPr>
        </p:nvSpPr>
        <p:spPr>
          <a:xfrm>
            <a:off x="6974904" y="6492875"/>
            <a:ext cx="2133600" cy="365125"/>
          </a:xfrm>
        </p:spPr>
        <p:txBody>
          <a:bodyPr/>
          <a:lstStyle>
            <a:lvl1pPr>
              <a:defRPr>
                <a:solidFill>
                  <a:schemeClr val="accent1">
                    <a:lumMod val="75000"/>
                  </a:schemeClr>
                </a:solidFill>
              </a:defRPr>
            </a:lvl1pPr>
          </a:lstStyle>
          <a:p>
            <a:fld id="{FE863AB3-1080-4390-A188-E6CAFC806C88}" type="slidenum">
              <a:rPr lang="pt-BR" smtClean="0">
                <a:solidFill>
                  <a:srgbClr val="4F81BD">
                    <a:lumMod val="75000"/>
                  </a:srgbClr>
                </a:solidFill>
              </a:rPr>
              <a:pPr/>
              <a:t>‹nº›</a:t>
            </a:fld>
            <a:endParaRPr lang="pt-BR">
              <a:solidFill>
                <a:srgbClr val="4F81BD">
                  <a:lumMod val="75000"/>
                </a:srgbClr>
              </a:solidFill>
            </a:endParaRPr>
          </a:p>
        </p:txBody>
      </p:sp>
    </p:spTree>
    <p:extLst>
      <p:ext uri="{BB962C8B-B14F-4D97-AF65-F5344CB8AC3E}">
        <p14:creationId xmlns:p14="http://schemas.microsoft.com/office/powerpoint/2010/main" val="124795774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ação">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solidFill>
                  <a:schemeClr val="accent6">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dirty="0"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solidFill>
                  <a:schemeClr val="accent6">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10" name="Espaço Reservado para Número de Slide 5"/>
          <p:cNvSpPr>
            <a:spLocks noGrp="1"/>
          </p:cNvSpPr>
          <p:nvPr>
            <p:ph type="sldNum" sz="quarter" idx="12"/>
          </p:nvPr>
        </p:nvSpPr>
        <p:spPr>
          <a:xfrm>
            <a:off x="6974904" y="6492875"/>
            <a:ext cx="2133600" cy="365125"/>
          </a:xfrm>
        </p:spPr>
        <p:txBody>
          <a:bodyPr/>
          <a:lstStyle>
            <a:lvl1pPr>
              <a:defRPr>
                <a:solidFill>
                  <a:schemeClr val="accent1">
                    <a:lumMod val="75000"/>
                  </a:schemeClr>
                </a:solidFill>
              </a:defRPr>
            </a:lvl1pPr>
          </a:lstStyle>
          <a:p>
            <a:fld id="{FE863AB3-1080-4390-A188-E6CAFC806C88}" type="slidenum">
              <a:rPr lang="pt-BR" smtClean="0">
                <a:solidFill>
                  <a:srgbClr val="4F81BD">
                    <a:lumMod val="75000"/>
                  </a:srgbClr>
                </a:solidFill>
              </a:rPr>
              <a:pPr/>
              <a:t>‹nº›</a:t>
            </a:fld>
            <a:endParaRPr lang="pt-BR">
              <a:solidFill>
                <a:srgbClr val="4F81BD">
                  <a:lumMod val="75000"/>
                </a:srgbClr>
              </a:solidFill>
            </a:endParaRPr>
          </a:p>
        </p:txBody>
      </p:sp>
      <p:sp>
        <p:nvSpPr>
          <p:cNvPr id="11" name="Título 1"/>
          <p:cNvSpPr>
            <a:spLocks noGrp="1"/>
          </p:cNvSpPr>
          <p:nvPr>
            <p:ph type="title"/>
          </p:nvPr>
        </p:nvSpPr>
        <p:spPr>
          <a:xfrm>
            <a:off x="2555776" y="836712"/>
            <a:ext cx="6131024" cy="504056"/>
          </a:xfrm>
        </p:spPr>
        <p:txBody>
          <a:bodyPr>
            <a:normAutofit/>
          </a:bodyPr>
          <a:lstStyle>
            <a:lvl1pPr algn="l">
              <a:defRPr sz="2400" b="1">
                <a:solidFill>
                  <a:schemeClr val="accent1">
                    <a:lumMod val="75000"/>
                  </a:schemeClr>
                </a:solidFill>
                <a:latin typeface="Arial Narrow" pitchFamily="34" charset="0"/>
              </a:defRPr>
            </a:lvl1pPr>
          </a:lstStyle>
          <a:p>
            <a:r>
              <a:rPr lang="pt-BR" dirty="0" smtClean="0"/>
              <a:t>Clique para editar o estilo do título mestre</a:t>
            </a:r>
            <a:endParaRPr lang="pt-BR" dirty="0"/>
          </a:p>
        </p:txBody>
      </p:sp>
    </p:spTree>
    <p:extLst>
      <p:ext uri="{BB962C8B-B14F-4D97-AF65-F5344CB8AC3E}">
        <p14:creationId xmlns:p14="http://schemas.microsoft.com/office/powerpoint/2010/main" val="95723740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omente título">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2"/>
          </p:nvPr>
        </p:nvSpPr>
        <p:spPr>
          <a:xfrm>
            <a:off x="6974904" y="6492875"/>
            <a:ext cx="2133600" cy="365125"/>
          </a:xfrm>
        </p:spPr>
        <p:txBody>
          <a:bodyPr/>
          <a:lstStyle>
            <a:lvl1pPr>
              <a:defRPr>
                <a:solidFill>
                  <a:schemeClr val="accent1">
                    <a:lumMod val="75000"/>
                  </a:schemeClr>
                </a:solidFill>
              </a:defRPr>
            </a:lvl1pPr>
          </a:lstStyle>
          <a:p>
            <a:fld id="{FE863AB3-1080-4390-A188-E6CAFC806C88}" type="slidenum">
              <a:rPr lang="pt-BR" smtClean="0">
                <a:solidFill>
                  <a:srgbClr val="4F81BD">
                    <a:lumMod val="75000"/>
                  </a:srgbClr>
                </a:solidFill>
              </a:rPr>
              <a:pPr/>
              <a:t>‹nº›</a:t>
            </a:fld>
            <a:endParaRPr lang="pt-BR">
              <a:solidFill>
                <a:srgbClr val="4F81BD">
                  <a:lumMod val="75000"/>
                </a:srgbClr>
              </a:solidFill>
            </a:endParaRPr>
          </a:p>
        </p:txBody>
      </p:sp>
      <p:sp>
        <p:nvSpPr>
          <p:cNvPr id="7" name="Título 1"/>
          <p:cNvSpPr txBox="1">
            <a:spLocks/>
          </p:cNvSpPr>
          <p:nvPr userDrawn="1"/>
        </p:nvSpPr>
        <p:spPr>
          <a:xfrm>
            <a:off x="2555776" y="836712"/>
            <a:ext cx="6131024" cy="504056"/>
          </a:xfrm>
          <a:prstGeom prst="rect">
            <a:avLst/>
          </a:prstGeom>
        </p:spPr>
        <p:txBody>
          <a:bodyPr vert="horz" lIns="91440" tIns="45720" rIns="91440" bIns="45720" rtlCol="0" anchor="ctr">
            <a:normAutofit/>
          </a:bodyPr>
          <a:lstStyle>
            <a:lvl1pPr algn="l">
              <a:defRPr sz="2400" b="1">
                <a:solidFill>
                  <a:schemeClr val="accent1">
                    <a:lumMod val="75000"/>
                  </a:schemeClr>
                </a:solidFill>
                <a:latin typeface="Arial Narrow" pitchFamily="34" charset="0"/>
              </a:defRPr>
            </a:lvl1pPr>
          </a:lstStyle>
          <a:p>
            <a:pPr>
              <a:spcBef>
                <a:spcPct val="0"/>
              </a:spcBef>
              <a:defRPr/>
            </a:pPr>
            <a:r>
              <a:rPr lang="pt-BR" smtClean="0">
                <a:solidFill>
                  <a:srgbClr val="4F81BD">
                    <a:lumMod val="75000"/>
                  </a:srgbClr>
                </a:solidFill>
              </a:rPr>
              <a:t>Clique para editar o estilo do título mestre</a:t>
            </a:r>
            <a:endParaRPr lang="pt-BR" dirty="0" smtClean="0">
              <a:solidFill>
                <a:srgbClr val="4F81BD">
                  <a:lumMod val="75000"/>
                </a:srgbClr>
              </a:solidFill>
            </a:endParaRPr>
          </a:p>
        </p:txBody>
      </p:sp>
    </p:spTree>
    <p:extLst>
      <p:ext uri="{BB962C8B-B14F-4D97-AF65-F5344CB8AC3E}">
        <p14:creationId xmlns:p14="http://schemas.microsoft.com/office/powerpoint/2010/main" val="292810573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5" name="Espaço Reservado para Número de Slide 5"/>
          <p:cNvSpPr>
            <a:spLocks noGrp="1"/>
          </p:cNvSpPr>
          <p:nvPr>
            <p:ph type="sldNum" sz="quarter" idx="12"/>
          </p:nvPr>
        </p:nvSpPr>
        <p:spPr>
          <a:xfrm>
            <a:off x="6974904" y="6492875"/>
            <a:ext cx="2133600" cy="365125"/>
          </a:xfrm>
        </p:spPr>
        <p:txBody>
          <a:bodyPr/>
          <a:lstStyle>
            <a:lvl1pPr>
              <a:defRPr>
                <a:solidFill>
                  <a:schemeClr val="accent1">
                    <a:lumMod val="75000"/>
                  </a:schemeClr>
                </a:solidFill>
              </a:defRPr>
            </a:lvl1pPr>
          </a:lstStyle>
          <a:p>
            <a:fld id="{FE863AB3-1080-4390-A188-E6CAFC806C88}" type="slidenum">
              <a:rPr lang="pt-BR" smtClean="0">
                <a:solidFill>
                  <a:srgbClr val="4F81BD">
                    <a:lumMod val="75000"/>
                  </a:srgbClr>
                </a:solidFill>
              </a:rPr>
              <a:pPr/>
              <a:t>‹nº›</a:t>
            </a:fld>
            <a:endParaRPr lang="pt-BR">
              <a:solidFill>
                <a:srgbClr val="4F81BD">
                  <a:lumMod val="75000"/>
                </a:srgbClr>
              </a:solidFill>
            </a:endParaRPr>
          </a:p>
        </p:txBody>
      </p:sp>
    </p:spTree>
    <p:extLst>
      <p:ext uri="{BB962C8B-B14F-4D97-AF65-F5344CB8AC3E}">
        <p14:creationId xmlns:p14="http://schemas.microsoft.com/office/powerpoint/2010/main" val="17077982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67544" y="1268760"/>
            <a:ext cx="6131024" cy="504056"/>
          </a:xfrm>
        </p:spPr>
        <p:txBody>
          <a:bodyPr>
            <a:normAutofit/>
          </a:bodyPr>
          <a:lstStyle>
            <a:lvl1pPr algn="l">
              <a:defRPr sz="2400" b="1">
                <a:solidFill>
                  <a:schemeClr val="accent1">
                    <a:lumMod val="75000"/>
                  </a:schemeClr>
                </a:solidFill>
                <a:latin typeface="Arial Narrow" pitchFamily="34" charset="0"/>
              </a:defRPr>
            </a:lvl1pPr>
          </a:lstStyle>
          <a:p>
            <a:r>
              <a:rPr lang="pt-BR" dirty="0" smtClean="0"/>
              <a:t>Clique para editar o estilo do título mestre</a:t>
            </a:r>
            <a:endParaRPr lang="pt-BR" dirty="0"/>
          </a:p>
        </p:txBody>
      </p:sp>
      <p:sp>
        <p:nvSpPr>
          <p:cNvPr id="3" name="Espaço Reservado para Conteúdo 2"/>
          <p:cNvSpPr>
            <a:spLocks noGrp="1"/>
          </p:cNvSpPr>
          <p:nvPr>
            <p:ph idx="1"/>
          </p:nvPr>
        </p:nvSpPr>
        <p:spPr>
          <a:xfrm>
            <a:off x="467544" y="2060848"/>
            <a:ext cx="8229600" cy="3456384"/>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7" name="Espaço Reservado para Número de Slide 5"/>
          <p:cNvSpPr>
            <a:spLocks noGrp="1"/>
          </p:cNvSpPr>
          <p:nvPr>
            <p:ph type="sldNum" sz="quarter" idx="12"/>
          </p:nvPr>
        </p:nvSpPr>
        <p:spPr>
          <a:xfrm>
            <a:off x="6974904" y="6492876"/>
            <a:ext cx="2133600" cy="365125"/>
          </a:xfrm>
        </p:spPr>
        <p:txBody>
          <a:bodyPr/>
          <a:lstStyle>
            <a:lvl1pPr>
              <a:defRPr>
                <a:solidFill>
                  <a:schemeClr val="accent1">
                    <a:lumMod val="75000"/>
                  </a:schemeClr>
                </a:solidFill>
              </a:defRPr>
            </a:lvl1pPr>
          </a:lstStyle>
          <a:p>
            <a:fld id="{FE863AB3-1080-4390-A188-E6CAFC806C88}" type="slidenum">
              <a:rPr lang="pt-BR" smtClean="0">
                <a:solidFill>
                  <a:srgbClr val="4F81BD">
                    <a:lumMod val="75000"/>
                  </a:srgbClr>
                </a:solidFill>
              </a:rPr>
              <a:pPr/>
              <a:t>‹nº›</a:t>
            </a:fld>
            <a:endParaRPr lang="pt-BR" dirty="0">
              <a:solidFill>
                <a:srgbClr val="4F81BD">
                  <a:lumMod val="75000"/>
                </a:srgbClr>
              </a:solidFill>
            </a:endParaRPr>
          </a:p>
        </p:txBody>
      </p:sp>
    </p:spTree>
    <p:extLst>
      <p:ext uri="{BB962C8B-B14F-4D97-AF65-F5344CB8AC3E}">
        <p14:creationId xmlns:p14="http://schemas.microsoft.com/office/powerpoint/2010/main" val="292172071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1"/>
            <a:ext cx="7772400" cy="1362075"/>
          </a:xfrm>
        </p:spPr>
        <p:txBody>
          <a:bodyPr anchor="t"/>
          <a:lstStyle>
            <a:lvl1pPr algn="l">
              <a:defRPr sz="4000" b="1" cap="all">
                <a:solidFill>
                  <a:schemeClr val="accent1">
                    <a:lumMod val="75000"/>
                  </a:schemeClr>
                </a:solidFill>
              </a:defRPr>
            </a:lvl1pPr>
          </a:lstStyle>
          <a:p>
            <a:r>
              <a:rPr lang="pt-BR" dirty="0" smtClean="0"/>
              <a:t>Clique para editar o estilo do título mestre</a:t>
            </a:r>
            <a:endParaRPr lang="pt-BR" dirty="0"/>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8" name="Espaço Reservado para Número de Slide 5"/>
          <p:cNvSpPr>
            <a:spLocks noGrp="1"/>
          </p:cNvSpPr>
          <p:nvPr>
            <p:ph type="sldNum" sz="quarter" idx="12"/>
          </p:nvPr>
        </p:nvSpPr>
        <p:spPr>
          <a:xfrm>
            <a:off x="6974904" y="6492876"/>
            <a:ext cx="2133600" cy="365125"/>
          </a:xfrm>
        </p:spPr>
        <p:txBody>
          <a:bodyPr/>
          <a:lstStyle>
            <a:lvl1pPr>
              <a:defRPr>
                <a:solidFill>
                  <a:schemeClr val="accent1">
                    <a:lumMod val="75000"/>
                  </a:schemeClr>
                </a:solidFill>
              </a:defRPr>
            </a:lvl1pPr>
          </a:lstStyle>
          <a:p>
            <a:fld id="{FE863AB3-1080-4390-A188-E6CAFC806C88}" type="slidenum">
              <a:rPr lang="pt-BR" smtClean="0">
                <a:solidFill>
                  <a:srgbClr val="4F81BD">
                    <a:lumMod val="75000"/>
                  </a:srgbClr>
                </a:solidFill>
              </a:rPr>
              <a:pPr/>
              <a:t>‹nº›</a:t>
            </a:fld>
            <a:endParaRPr lang="pt-BR" dirty="0">
              <a:solidFill>
                <a:srgbClr val="4F81BD">
                  <a:lumMod val="75000"/>
                </a:srgbClr>
              </a:solidFill>
            </a:endParaRPr>
          </a:p>
        </p:txBody>
      </p:sp>
    </p:spTree>
    <p:extLst>
      <p:ext uri="{BB962C8B-B14F-4D97-AF65-F5344CB8AC3E}">
        <p14:creationId xmlns:p14="http://schemas.microsoft.com/office/powerpoint/2010/main" val="2221235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uas Partes de Conteúdo">
    <p:spTree>
      <p:nvGrpSpPr>
        <p:cNvPr id="1" name=""/>
        <p:cNvGrpSpPr/>
        <p:nvPr/>
      </p:nvGrpSpPr>
      <p:grpSpPr>
        <a:xfrm>
          <a:off x="0" y="0"/>
          <a:ext cx="0" cy="0"/>
          <a:chOff x="0" y="0"/>
          <a:chExt cx="0" cy="0"/>
        </a:xfrm>
      </p:grpSpPr>
      <p:sp>
        <p:nvSpPr>
          <p:cNvPr id="3" name="Espaço Reservado para Conteúdo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9" name="Título 1"/>
          <p:cNvSpPr>
            <a:spLocks noGrp="1"/>
          </p:cNvSpPr>
          <p:nvPr>
            <p:ph type="title"/>
          </p:nvPr>
        </p:nvSpPr>
        <p:spPr>
          <a:xfrm>
            <a:off x="2555776" y="836712"/>
            <a:ext cx="6131024" cy="504056"/>
          </a:xfrm>
        </p:spPr>
        <p:txBody>
          <a:bodyPr>
            <a:normAutofit/>
          </a:bodyPr>
          <a:lstStyle>
            <a:lvl1pPr algn="l">
              <a:defRPr sz="2400" b="1">
                <a:solidFill>
                  <a:schemeClr val="accent1">
                    <a:lumMod val="75000"/>
                  </a:schemeClr>
                </a:solidFill>
                <a:latin typeface="Arial Narrow" pitchFamily="34" charset="0"/>
              </a:defRPr>
            </a:lvl1pPr>
          </a:lstStyle>
          <a:p>
            <a:r>
              <a:rPr lang="pt-BR" dirty="0" smtClean="0"/>
              <a:t>Clique para editar o estilo do título mestre</a:t>
            </a:r>
            <a:endParaRPr lang="pt-BR" dirty="0"/>
          </a:p>
        </p:txBody>
      </p:sp>
      <p:sp>
        <p:nvSpPr>
          <p:cNvPr id="10" name="Espaço Reservado para Número de Slide 5"/>
          <p:cNvSpPr>
            <a:spLocks noGrp="1"/>
          </p:cNvSpPr>
          <p:nvPr>
            <p:ph type="sldNum" sz="quarter" idx="12"/>
          </p:nvPr>
        </p:nvSpPr>
        <p:spPr>
          <a:xfrm>
            <a:off x="6974904" y="6492876"/>
            <a:ext cx="2133600" cy="365125"/>
          </a:xfrm>
        </p:spPr>
        <p:txBody>
          <a:bodyPr/>
          <a:lstStyle>
            <a:lvl1pPr>
              <a:defRPr>
                <a:solidFill>
                  <a:schemeClr val="accent1">
                    <a:lumMod val="75000"/>
                  </a:schemeClr>
                </a:solidFill>
              </a:defRPr>
            </a:lvl1pPr>
          </a:lstStyle>
          <a:p>
            <a:fld id="{FE863AB3-1080-4390-A188-E6CAFC806C88}" type="slidenum">
              <a:rPr lang="pt-BR" smtClean="0">
                <a:solidFill>
                  <a:srgbClr val="4F81BD">
                    <a:lumMod val="75000"/>
                  </a:srgbClr>
                </a:solidFill>
              </a:rPr>
              <a:pPr/>
              <a:t>‹nº›</a:t>
            </a:fld>
            <a:endParaRPr lang="pt-BR" dirty="0">
              <a:solidFill>
                <a:srgbClr val="4F81BD">
                  <a:lumMod val="75000"/>
                </a:srgbClr>
              </a:solidFill>
            </a:endParaRPr>
          </a:p>
        </p:txBody>
      </p:sp>
    </p:spTree>
    <p:extLst>
      <p:ext uri="{BB962C8B-B14F-4D97-AF65-F5344CB8AC3E}">
        <p14:creationId xmlns:p14="http://schemas.microsoft.com/office/powerpoint/2010/main" val="79411133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ção">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a:xfrm>
            <a:off x="457200" y="1535113"/>
            <a:ext cx="4040188" cy="639763"/>
          </a:xfrm>
        </p:spPr>
        <p:txBody>
          <a:bodyPr anchor="b"/>
          <a:lstStyle>
            <a:lvl1pPr marL="0" indent="0">
              <a:buNone/>
              <a:defRPr sz="2400" b="1">
                <a:solidFill>
                  <a:schemeClr val="accent6">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dirty="0"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31" y="1535113"/>
            <a:ext cx="4041775" cy="639763"/>
          </a:xfrm>
        </p:spPr>
        <p:txBody>
          <a:bodyPr anchor="b"/>
          <a:lstStyle>
            <a:lvl1pPr marL="0" indent="0">
              <a:buNone/>
              <a:defRPr sz="2400" b="1">
                <a:solidFill>
                  <a:schemeClr val="accent6">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10" name="Espaço Reservado para Número de Slide 5"/>
          <p:cNvSpPr>
            <a:spLocks noGrp="1"/>
          </p:cNvSpPr>
          <p:nvPr>
            <p:ph type="sldNum" sz="quarter" idx="12"/>
          </p:nvPr>
        </p:nvSpPr>
        <p:spPr>
          <a:xfrm>
            <a:off x="6974904" y="6492876"/>
            <a:ext cx="2133600" cy="365125"/>
          </a:xfrm>
        </p:spPr>
        <p:txBody>
          <a:bodyPr/>
          <a:lstStyle>
            <a:lvl1pPr>
              <a:defRPr>
                <a:solidFill>
                  <a:schemeClr val="accent1">
                    <a:lumMod val="75000"/>
                  </a:schemeClr>
                </a:solidFill>
              </a:defRPr>
            </a:lvl1pPr>
          </a:lstStyle>
          <a:p>
            <a:fld id="{FE863AB3-1080-4390-A188-E6CAFC806C88}" type="slidenum">
              <a:rPr lang="pt-BR" smtClean="0">
                <a:solidFill>
                  <a:srgbClr val="4F81BD">
                    <a:lumMod val="75000"/>
                  </a:srgbClr>
                </a:solidFill>
              </a:rPr>
              <a:pPr/>
              <a:t>‹nº›</a:t>
            </a:fld>
            <a:endParaRPr lang="pt-BR" dirty="0">
              <a:solidFill>
                <a:srgbClr val="4F81BD">
                  <a:lumMod val="75000"/>
                </a:srgbClr>
              </a:solidFill>
            </a:endParaRPr>
          </a:p>
        </p:txBody>
      </p:sp>
      <p:sp>
        <p:nvSpPr>
          <p:cNvPr id="11" name="Título 1"/>
          <p:cNvSpPr>
            <a:spLocks noGrp="1"/>
          </p:cNvSpPr>
          <p:nvPr>
            <p:ph type="title"/>
          </p:nvPr>
        </p:nvSpPr>
        <p:spPr>
          <a:xfrm>
            <a:off x="2555776" y="836712"/>
            <a:ext cx="6131024" cy="504056"/>
          </a:xfrm>
        </p:spPr>
        <p:txBody>
          <a:bodyPr>
            <a:normAutofit/>
          </a:bodyPr>
          <a:lstStyle>
            <a:lvl1pPr algn="l">
              <a:defRPr sz="2400" b="1">
                <a:solidFill>
                  <a:schemeClr val="accent1">
                    <a:lumMod val="75000"/>
                  </a:schemeClr>
                </a:solidFill>
                <a:latin typeface="Arial Narrow" pitchFamily="34" charset="0"/>
              </a:defRPr>
            </a:lvl1pPr>
          </a:lstStyle>
          <a:p>
            <a:r>
              <a:rPr lang="pt-BR" dirty="0" smtClean="0"/>
              <a:t>Clique para editar o estilo do título mestre</a:t>
            </a:r>
            <a:endParaRPr lang="pt-BR" dirty="0"/>
          </a:p>
        </p:txBody>
      </p:sp>
    </p:spTree>
    <p:extLst>
      <p:ext uri="{BB962C8B-B14F-4D97-AF65-F5344CB8AC3E}">
        <p14:creationId xmlns:p14="http://schemas.microsoft.com/office/powerpoint/2010/main" val="31425685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mente título">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2"/>
          </p:nvPr>
        </p:nvSpPr>
        <p:spPr>
          <a:xfrm>
            <a:off x="6974904" y="6492876"/>
            <a:ext cx="2133600" cy="365125"/>
          </a:xfrm>
        </p:spPr>
        <p:txBody>
          <a:bodyPr/>
          <a:lstStyle>
            <a:lvl1pPr>
              <a:defRPr>
                <a:solidFill>
                  <a:schemeClr val="accent1">
                    <a:lumMod val="75000"/>
                  </a:schemeClr>
                </a:solidFill>
              </a:defRPr>
            </a:lvl1pPr>
          </a:lstStyle>
          <a:p>
            <a:fld id="{FE863AB3-1080-4390-A188-E6CAFC806C88}" type="slidenum">
              <a:rPr lang="pt-BR" smtClean="0">
                <a:solidFill>
                  <a:srgbClr val="4F81BD">
                    <a:lumMod val="75000"/>
                  </a:srgbClr>
                </a:solidFill>
              </a:rPr>
              <a:pPr/>
              <a:t>‹nº›</a:t>
            </a:fld>
            <a:endParaRPr lang="pt-BR" dirty="0">
              <a:solidFill>
                <a:srgbClr val="4F81BD">
                  <a:lumMod val="75000"/>
                </a:srgbClr>
              </a:solidFill>
            </a:endParaRPr>
          </a:p>
        </p:txBody>
      </p:sp>
      <p:sp>
        <p:nvSpPr>
          <p:cNvPr id="7" name="Título 1"/>
          <p:cNvSpPr txBox="1">
            <a:spLocks/>
          </p:cNvSpPr>
          <p:nvPr userDrawn="1"/>
        </p:nvSpPr>
        <p:spPr>
          <a:xfrm>
            <a:off x="2555776" y="836712"/>
            <a:ext cx="6131024" cy="504056"/>
          </a:xfrm>
          <a:prstGeom prst="rect">
            <a:avLst/>
          </a:prstGeom>
        </p:spPr>
        <p:txBody>
          <a:bodyPr vert="horz" lIns="91440" tIns="45720" rIns="91440" bIns="45720" rtlCol="0" anchor="ctr">
            <a:normAutofit/>
          </a:bodyPr>
          <a:lstStyle>
            <a:lvl1pPr algn="l">
              <a:defRPr sz="2400" b="1">
                <a:solidFill>
                  <a:schemeClr val="accent1">
                    <a:lumMod val="75000"/>
                  </a:schemeClr>
                </a:solidFill>
                <a:latin typeface="Arial Narrow" pitchFamily="34" charset="0"/>
              </a:defRPr>
            </a:lvl1pPr>
          </a:lstStyle>
          <a:p>
            <a:pPr>
              <a:spcBef>
                <a:spcPct val="0"/>
              </a:spcBef>
              <a:defRPr/>
            </a:pPr>
            <a:r>
              <a:rPr lang="pt-BR" dirty="0" smtClean="0">
                <a:solidFill>
                  <a:srgbClr val="4F81BD">
                    <a:lumMod val="75000"/>
                  </a:srgbClr>
                </a:solidFill>
              </a:rPr>
              <a:t>Clique para editar o estilo do título mestre</a:t>
            </a:r>
          </a:p>
        </p:txBody>
      </p:sp>
    </p:spTree>
    <p:extLst>
      <p:ext uri="{BB962C8B-B14F-4D97-AF65-F5344CB8AC3E}">
        <p14:creationId xmlns:p14="http://schemas.microsoft.com/office/powerpoint/2010/main" val="22464807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5" name="Espaço Reservado para Número de Slide 5"/>
          <p:cNvSpPr>
            <a:spLocks noGrp="1"/>
          </p:cNvSpPr>
          <p:nvPr>
            <p:ph type="sldNum" sz="quarter" idx="12"/>
          </p:nvPr>
        </p:nvSpPr>
        <p:spPr>
          <a:xfrm>
            <a:off x="6974904" y="6492876"/>
            <a:ext cx="2133600" cy="365125"/>
          </a:xfrm>
        </p:spPr>
        <p:txBody>
          <a:bodyPr/>
          <a:lstStyle>
            <a:lvl1pPr>
              <a:defRPr>
                <a:solidFill>
                  <a:schemeClr val="accent1">
                    <a:lumMod val="75000"/>
                  </a:schemeClr>
                </a:solidFill>
              </a:defRPr>
            </a:lvl1pPr>
          </a:lstStyle>
          <a:p>
            <a:fld id="{FE863AB3-1080-4390-A188-E6CAFC806C88}" type="slidenum">
              <a:rPr lang="pt-BR" smtClean="0">
                <a:solidFill>
                  <a:srgbClr val="4F81BD">
                    <a:lumMod val="75000"/>
                  </a:srgbClr>
                </a:solidFill>
              </a:rPr>
              <a:pPr/>
              <a:t>‹nº›</a:t>
            </a:fld>
            <a:endParaRPr lang="pt-BR" dirty="0">
              <a:solidFill>
                <a:srgbClr val="4F81BD">
                  <a:lumMod val="75000"/>
                </a:srgbClr>
              </a:solidFill>
            </a:endParaRPr>
          </a:p>
        </p:txBody>
      </p:sp>
    </p:spTree>
    <p:extLst>
      <p:ext uri="{BB962C8B-B14F-4D97-AF65-F5344CB8AC3E}">
        <p14:creationId xmlns:p14="http://schemas.microsoft.com/office/powerpoint/2010/main" val="240202267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Only">
  <p:cSld name="Conteúdo">
    <p:spTree>
      <p:nvGrpSpPr>
        <p:cNvPr id="1" name=""/>
        <p:cNvGrpSpPr/>
        <p:nvPr/>
      </p:nvGrpSpPr>
      <p:grpSpPr>
        <a:xfrm>
          <a:off x="0" y="0"/>
          <a:ext cx="0" cy="0"/>
          <a:chOff x="0" y="0"/>
          <a:chExt cx="0" cy="0"/>
        </a:xfrm>
      </p:grpSpPr>
      <p:sp>
        <p:nvSpPr>
          <p:cNvPr id="2" name="Espaço Reservado para Conteúdo 1"/>
          <p:cNvSpPr>
            <a:spLocks noGrp="1"/>
          </p:cNvSpPr>
          <p:nvPr>
            <p:ph/>
          </p:nvPr>
        </p:nvSpPr>
        <p:spPr>
          <a:xfrm>
            <a:off x="457200" y="228600"/>
            <a:ext cx="8229600" cy="58674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3" name="Espaço Reservado para Data 2"/>
          <p:cNvSpPr>
            <a:spLocks noGrp="1"/>
          </p:cNvSpPr>
          <p:nvPr>
            <p:ph type="dt" sz="half" idx="10"/>
          </p:nvPr>
        </p:nvSpPr>
        <p:spPr>
          <a:xfrm>
            <a:off x="457200" y="6248400"/>
            <a:ext cx="2133600" cy="457200"/>
          </a:xfrm>
        </p:spPr>
        <p:txBody>
          <a:bodyPr/>
          <a:lstStyle>
            <a:lvl1pPr>
              <a:defRPr/>
            </a:lvl1pPr>
          </a:lstStyle>
          <a:p>
            <a:pPr>
              <a:defRPr/>
            </a:pPr>
            <a:fld id="{14FF1AA4-85CC-4F70-BA0C-DB99DD8053DB}" type="datetimeFigureOut">
              <a:rPr lang="pt-BR">
                <a:solidFill>
                  <a:prstClr val="black">
                    <a:tint val="75000"/>
                  </a:prstClr>
                </a:solidFill>
              </a:rPr>
              <a:pPr>
                <a:defRPr/>
              </a:pPr>
              <a:t>18/09/2017</a:t>
            </a:fld>
            <a:endParaRPr lang="pt-BR" dirty="0">
              <a:solidFill>
                <a:prstClr val="black">
                  <a:tint val="75000"/>
                </a:prstClr>
              </a:solidFill>
            </a:endParaRPr>
          </a:p>
        </p:txBody>
      </p:sp>
      <p:sp>
        <p:nvSpPr>
          <p:cNvPr id="4" name="Espaço Reservado para Rodapé 3"/>
          <p:cNvSpPr>
            <a:spLocks noGrp="1"/>
          </p:cNvSpPr>
          <p:nvPr>
            <p:ph type="ftr" sz="quarter" idx="11"/>
          </p:nvPr>
        </p:nvSpPr>
        <p:spPr>
          <a:xfrm>
            <a:off x="3124200" y="6248400"/>
            <a:ext cx="2895600" cy="457200"/>
          </a:xfrm>
        </p:spPr>
        <p:txBody>
          <a:bodyPr/>
          <a:lstStyle>
            <a:lvl1pPr>
              <a:defRPr/>
            </a:lvl1pPr>
          </a:lstStyle>
          <a:p>
            <a:pPr>
              <a:defRPr/>
            </a:pPr>
            <a:endParaRPr lang="pt-BR" dirty="0">
              <a:solidFill>
                <a:prstClr val="black">
                  <a:tint val="75000"/>
                </a:prstClr>
              </a:solidFill>
            </a:endParaRPr>
          </a:p>
        </p:txBody>
      </p:sp>
      <p:sp>
        <p:nvSpPr>
          <p:cNvPr id="5" name="Espaço Reservado para Número de Slide 4"/>
          <p:cNvSpPr>
            <a:spLocks noGrp="1"/>
          </p:cNvSpPr>
          <p:nvPr>
            <p:ph type="sldNum" sz="quarter" idx="12"/>
          </p:nvPr>
        </p:nvSpPr>
        <p:spPr>
          <a:xfrm>
            <a:off x="6553200" y="6248400"/>
            <a:ext cx="2133600" cy="457200"/>
          </a:xfrm>
        </p:spPr>
        <p:txBody>
          <a:bodyPr/>
          <a:lstStyle>
            <a:lvl1pPr>
              <a:defRPr/>
            </a:lvl1pPr>
          </a:lstStyle>
          <a:p>
            <a:pPr>
              <a:defRPr/>
            </a:pPr>
            <a:fld id="{DD592503-ACEB-433E-B6C7-3D96031F72F5}" type="slidenum">
              <a:rPr lang="pt-BR">
                <a:solidFill>
                  <a:prstClr val="black">
                    <a:tint val="75000"/>
                  </a:prstClr>
                </a:solidFill>
              </a:rPr>
              <a:pPr>
                <a:defRPr/>
              </a:pPr>
              <a:t>‹nº›</a:t>
            </a:fld>
            <a:endParaRPr lang="pt-BR" dirty="0">
              <a:solidFill>
                <a:prstClr val="black">
                  <a:tint val="75000"/>
                </a:prstClr>
              </a:solidFill>
            </a:endParaRPr>
          </a:p>
        </p:txBody>
      </p:sp>
    </p:spTree>
    <p:extLst>
      <p:ext uri="{BB962C8B-B14F-4D97-AF65-F5344CB8AC3E}">
        <p14:creationId xmlns:p14="http://schemas.microsoft.com/office/powerpoint/2010/main" val="1707028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7715272" y="6421461"/>
            <a:ext cx="1357322" cy="365125"/>
          </a:xfrm>
        </p:spPr>
        <p:txBody>
          <a:bodyPr/>
          <a:lstStyle>
            <a:lvl1pPr>
              <a:defRPr>
                <a:solidFill>
                  <a:schemeClr val="tx1">
                    <a:lumMod val="65000"/>
                    <a:lumOff val="35000"/>
                  </a:schemeClr>
                </a:solidFill>
              </a:defRPr>
            </a:lvl1pPr>
          </a:lstStyle>
          <a:p>
            <a:fld id="{975D9BEA-82B7-4DD8-A721-468C85113D54}" type="slidenum">
              <a:rPr lang="pt-BR" smtClean="0">
                <a:solidFill>
                  <a:prstClr val="black">
                    <a:lumMod val="65000"/>
                    <a:lumOff val="35000"/>
                  </a:prstClr>
                </a:solidFill>
              </a:rPr>
              <a:pPr/>
              <a:t>‹nº›</a:t>
            </a:fld>
            <a:endParaRPr lang="pt-BR" dirty="0">
              <a:solidFill>
                <a:prstClr val="black">
                  <a:lumMod val="65000"/>
                  <a:lumOff val="35000"/>
                </a:prstClr>
              </a:solidFill>
            </a:endParaRPr>
          </a:p>
        </p:txBody>
      </p:sp>
      <p:sp>
        <p:nvSpPr>
          <p:cNvPr id="8" name="Text Placeholder 7"/>
          <p:cNvSpPr>
            <a:spLocks noGrp="1"/>
          </p:cNvSpPr>
          <p:nvPr>
            <p:ph type="body" sz="quarter" idx="13" hasCustomPrompt="1"/>
          </p:nvPr>
        </p:nvSpPr>
        <p:spPr>
          <a:xfrm>
            <a:off x="142875" y="0"/>
            <a:ext cx="3143250" cy="214290"/>
          </a:xfrm>
          <a:prstGeom prst="rect">
            <a:avLst/>
          </a:prstGeom>
        </p:spPr>
        <p:txBody>
          <a:bodyPr anchor="ctr"/>
          <a:lstStyle>
            <a:lvl1pPr algn="l">
              <a:buNone/>
              <a:defRPr sz="1400" cap="all" baseline="0">
                <a:solidFill>
                  <a:srgbClr val="18A3A6"/>
                </a:solidFill>
                <a:latin typeface="Franklin Gothic Book" pitchFamily="34" charset="0"/>
              </a:defRPr>
            </a:lvl1pPr>
          </a:lstStyle>
          <a:p>
            <a:pPr lvl="0"/>
            <a:r>
              <a:rPr lang="en-US" dirty="0" err="1" smtClean="0"/>
              <a:t>Título</a:t>
            </a:r>
            <a:r>
              <a:rPr lang="en-US" dirty="0" smtClean="0"/>
              <a:t> do </a:t>
            </a:r>
            <a:r>
              <a:rPr lang="en-US" dirty="0" err="1" smtClean="0"/>
              <a:t>capitulo</a:t>
            </a:r>
            <a:endParaRPr lang="pt-BR" dirty="0"/>
          </a:p>
        </p:txBody>
      </p:sp>
      <p:sp>
        <p:nvSpPr>
          <p:cNvPr id="9" name="Text Placeholder 7"/>
          <p:cNvSpPr>
            <a:spLocks noGrp="1"/>
          </p:cNvSpPr>
          <p:nvPr>
            <p:ph type="body" sz="quarter" idx="14" hasCustomPrompt="1"/>
          </p:nvPr>
        </p:nvSpPr>
        <p:spPr>
          <a:xfrm>
            <a:off x="142844" y="214290"/>
            <a:ext cx="3143250" cy="285750"/>
          </a:xfrm>
          <a:prstGeom prst="rect">
            <a:avLst/>
          </a:prstGeom>
        </p:spPr>
        <p:txBody>
          <a:bodyPr anchor="ctr"/>
          <a:lstStyle>
            <a:lvl1pPr algn="l">
              <a:buNone/>
              <a:defRPr sz="2400" cap="none" baseline="0">
                <a:solidFill>
                  <a:srgbClr val="18A3A6"/>
                </a:solidFill>
                <a:latin typeface="Franklin Gothic Book" pitchFamily="34" charset="0"/>
              </a:defRPr>
            </a:lvl1pPr>
          </a:lstStyle>
          <a:p>
            <a:pPr lvl="0"/>
            <a:r>
              <a:rPr lang="en-US" dirty="0" err="1" smtClean="0"/>
              <a:t>Título</a:t>
            </a:r>
            <a:r>
              <a:rPr lang="en-US" dirty="0" smtClean="0"/>
              <a:t> </a:t>
            </a:r>
            <a:r>
              <a:rPr lang="en-US" dirty="0" err="1" smtClean="0"/>
              <a:t>Secundário</a:t>
            </a:r>
            <a:endParaRPr lang="pt-BR" dirty="0"/>
          </a:p>
        </p:txBody>
      </p:sp>
      <p:sp>
        <p:nvSpPr>
          <p:cNvPr id="12" name="Text Placeholder 11"/>
          <p:cNvSpPr>
            <a:spLocks noGrp="1"/>
          </p:cNvSpPr>
          <p:nvPr>
            <p:ph type="body" sz="quarter" idx="15"/>
          </p:nvPr>
        </p:nvSpPr>
        <p:spPr>
          <a:xfrm>
            <a:off x="214282" y="6072230"/>
            <a:ext cx="7286645" cy="714356"/>
          </a:xfrm>
          <a:prstGeom prst="rect">
            <a:avLst/>
          </a:prstGeom>
        </p:spPr>
        <p:txBody>
          <a:bodyPr/>
          <a:lstStyle>
            <a:lvl1pPr>
              <a:lnSpc>
                <a:spcPts val="1130"/>
              </a:lnSpc>
              <a:buNone/>
              <a:defRPr sz="1400">
                <a:solidFill>
                  <a:schemeClr val="tx1">
                    <a:lumMod val="65000"/>
                    <a:lumOff val="35000"/>
                  </a:schemeClr>
                </a:solidFill>
                <a:latin typeface="+mn-lt"/>
              </a:defRPr>
            </a:lvl1pPr>
            <a:lvl2pPr>
              <a:buNone/>
              <a:defRPr sz="1400">
                <a:solidFill>
                  <a:schemeClr val="tx1">
                    <a:lumMod val="75000"/>
                    <a:lumOff val="25000"/>
                  </a:schemeClr>
                </a:solidFill>
                <a:latin typeface="+mn-lt"/>
              </a:defRPr>
            </a:lvl2pPr>
            <a:lvl3pPr>
              <a:buNone/>
              <a:defRPr sz="1400">
                <a:solidFill>
                  <a:schemeClr val="tx1">
                    <a:lumMod val="75000"/>
                    <a:lumOff val="25000"/>
                  </a:schemeClr>
                </a:solidFill>
                <a:latin typeface="+mn-lt"/>
              </a:defRPr>
            </a:lvl3pPr>
            <a:lvl4pPr>
              <a:buNone/>
              <a:defRPr sz="1400">
                <a:solidFill>
                  <a:schemeClr val="tx1">
                    <a:lumMod val="75000"/>
                    <a:lumOff val="25000"/>
                  </a:schemeClr>
                </a:solidFill>
                <a:latin typeface="+mn-lt"/>
              </a:defRPr>
            </a:lvl4pPr>
            <a:lvl5pPr>
              <a:buNone/>
              <a:defRPr sz="1400">
                <a:solidFill>
                  <a:schemeClr val="tx1">
                    <a:lumMod val="75000"/>
                    <a:lumOff val="25000"/>
                  </a:schemeClr>
                </a:solidFill>
                <a:latin typeface="+mn-lt"/>
              </a:defRPr>
            </a:lvl5pPr>
          </a:lstStyle>
          <a:p>
            <a:pPr lvl="0"/>
            <a:r>
              <a:rPr lang="en-US" dirty="0" smtClean="0"/>
              <a:t>Click to edit Master text styles</a:t>
            </a:r>
          </a:p>
          <a:p>
            <a:pPr lvl="0"/>
            <a:r>
              <a:rPr lang="en-US" dirty="0" err="1" smtClean="0"/>
              <a:t>Jkhghhxgfjkk</a:t>
            </a:r>
            <a:endParaRPr lang="en-US" dirty="0" smtClean="0"/>
          </a:p>
          <a:p>
            <a:pPr lvl="0"/>
            <a:r>
              <a:rPr lang="en-US" dirty="0" err="1" smtClean="0"/>
              <a:t>Jkl;l;l</a:t>
            </a:r>
            <a:r>
              <a:rPr lang="en-US" dirty="0" smtClean="0"/>
              <a:t>;;hl;</a:t>
            </a:r>
          </a:p>
          <a:p>
            <a:pPr lvl="0"/>
            <a:r>
              <a:rPr lang="en-US" dirty="0" err="1" smtClean="0"/>
              <a:t>hjhjgjfj</a:t>
            </a:r>
            <a:endParaRPr lang="en-US" dirty="0" smtClean="0"/>
          </a:p>
        </p:txBody>
      </p:sp>
      <p:sp>
        <p:nvSpPr>
          <p:cNvPr id="14" name="Text Placeholder 13"/>
          <p:cNvSpPr>
            <a:spLocks noGrp="1"/>
          </p:cNvSpPr>
          <p:nvPr>
            <p:ph type="body" sz="quarter" idx="16"/>
          </p:nvPr>
        </p:nvSpPr>
        <p:spPr>
          <a:xfrm>
            <a:off x="857224" y="1071572"/>
            <a:ext cx="7429526" cy="3714750"/>
          </a:xfrm>
          <a:prstGeom prst="rect">
            <a:avLst/>
          </a:prstGeom>
        </p:spPr>
        <p:txBody>
          <a:bodyPr/>
          <a:lstStyle>
            <a:lvl1pPr algn="just">
              <a:buNone/>
              <a:defRPr sz="1400">
                <a:solidFill>
                  <a:schemeClr val="tx1">
                    <a:lumMod val="50000"/>
                    <a:lumOff val="50000"/>
                  </a:schemeClr>
                </a:solidFill>
                <a:latin typeface="Franklin Gothic Book" pitchFamily="34" charset="0"/>
              </a:defRPr>
            </a:lvl1pPr>
            <a:lvl2pPr algn="just">
              <a:defRPr sz="1400">
                <a:solidFill>
                  <a:schemeClr val="tx1">
                    <a:lumMod val="50000"/>
                    <a:lumOff val="50000"/>
                  </a:schemeClr>
                </a:solidFill>
                <a:latin typeface="Franklin Gothic Book" pitchFamily="34" charset="0"/>
              </a:defRPr>
            </a:lvl2pPr>
            <a:lvl3pPr algn="just">
              <a:defRPr sz="1400">
                <a:solidFill>
                  <a:schemeClr val="tx1">
                    <a:lumMod val="50000"/>
                    <a:lumOff val="50000"/>
                  </a:schemeClr>
                </a:solidFill>
                <a:latin typeface="Franklin Gothic Book" pitchFamily="34" charset="0"/>
              </a:defRPr>
            </a:lvl3pPr>
            <a:lvl4pPr algn="just">
              <a:defRPr sz="1400">
                <a:solidFill>
                  <a:schemeClr val="tx1">
                    <a:lumMod val="50000"/>
                    <a:lumOff val="50000"/>
                  </a:schemeClr>
                </a:solidFill>
                <a:latin typeface="Franklin Gothic Book" pitchFamily="34" charset="0"/>
              </a:defRPr>
            </a:lvl4pPr>
            <a:lvl5pPr algn="just">
              <a:defRPr sz="1400">
                <a:solidFill>
                  <a:schemeClr val="tx1">
                    <a:lumMod val="50000"/>
                    <a:lumOff val="50000"/>
                  </a:schemeClr>
                </a:solidFill>
                <a:latin typeface="Franklin Gothic Book"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pt-BR" dirty="0"/>
          </a:p>
        </p:txBody>
      </p:sp>
      <p:sp>
        <p:nvSpPr>
          <p:cNvPr id="15" name="Espaço Reservado para Texto 10"/>
          <p:cNvSpPr>
            <a:spLocks noGrp="1"/>
          </p:cNvSpPr>
          <p:nvPr>
            <p:ph type="body" sz="quarter" idx="17" hasCustomPrompt="1"/>
          </p:nvPr>
        </p:nvSpPr>
        <p:spPr>
          <a:xfrm>
            <a:off x="857224" y="714356"/>
            <a:ext cx="1143008" cy="357187"/>
          </a:xfrm>
          <a:prstGeom prst="rect">
            <a:avLst/>
          </a:prstGeom>
        </p:spPr>
        <p:txBody>
          <a:bodyPr/>
          <a:lstStyle>
            <a:lvl1pPr>
              <a:buNone/>
              <a:defRPr kumimoji="0" lang="pt-BR" altLang="zh-CN" sz="1600" b="0" i="0" u="none" strike="noStrike" kern="1200" cap="none" spc="0" normalizeH="0" baseline="0" noProof="0" dirty="0" smtClean="0">
                <a:ln>
                  <a:noFill/>
                </a:ln>
                <a:solidFill>
                  <a:schemeClr val="tx1">
                    <a:lumMod val="50000"/>
                    <a:lumOff val="50000"/>
                  </a:schemeClr>
                </a:solidFill>
                <a:effectLst/>
                <a:uLnTx/>
                <a:uFillTx/>
                <a:latin typeface="Franklin Gothic Book" pitchFamily="34" charset="0"/>
                <a:ea typeface="+mj-ea"/>
                <a:cs typeface="+mj-cs"/>
              </a:defRPr>
            </a:lvl1pPr>
            <a:lvl2pPr>
              <a:defRPr sz="1800">
                <a:latin typeface="Franklin Gothic Book" pitchFamily="34" charset="0"/>
              </a:defRPr>
            </a:lvl2pPr>
            <a:lvl3pPr>
              <a:defRPr sz="1800">
                <a:latin typeface="Franklin Gothic Book" pitchFamily="34" charset="0"/>
              </a:defRPr>
            </a:lvl3pPr>
            <a:lvl4pPr>
              <a:defRPr sz="1800">
                <a:latin typeface="Franklin Gothic Book" pitchFamily="34" charset="0"/>
              </a:defRPr>
            </a:lvl4pPr>
            <a:lvl5pPr>
              <a:defRPr sz="1800">
                <a:latin typeface="Franklin Gothic Book" pitchFamily="34" charset="0"/>
              </a:defRPr>
            </a:lvl5pPr>
          </a:lstStyle>
          <a:p>
            <a:pPr lvl="0"/>
            <a:r>
              <a:rPr lang="pt-BR" dirty="0" smtClean="0"/>
              <a:t>Subtítulo</a:t>
            </a:r>
            <a:endParaRPr lang="pt-BR" dirty="0"/>
          </a:p>
        </p:txBody>
      </p:sp>
    </p:spTree>
    <p:extLst>
      <p:ext uri="{BB962C8B-B14F-4D97-AF65-F5344CB8AC3E}">
        <p14:creationId xmlns:p14="http://schemas.microsoft.com/office/powerpoint/2010/main" val="3172382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67544" y="1340771"/>
            <a:ext cx="6516216" cy="580927"/>
          </a:xfrm>
          <a:prstGeom prst="rect">
            <a:avLst/>
          </a:prstGeom>
        </p:spPr>
        <p:txBody>
          <a:bodyPr vert="horz" lIns="91440" tIns="45720" rIns="91440" bIns="45720" rtlCol="0" anchor="ctr">
            <a:noAutofit/>
          </a:bodyPr>
          <a:lstStyle/>
          <a:p>
            <a:r>
              <a:rPr lang="pt-BR" dirty="0" smtClean="0"/>
              <a:t>Clique para editar o estilo do título mestre</a:t>
            </a:r>
            <a:endParaRPr lang="pt-BR" dirty="0"/>
          </a:p>
        </p:txBody>
      </p:sp>
      <p:sp>
        <p:nvSpPr>
          <p:cNvPr id="3" name="Espaço Reservado para Texto 2"/>
          <p:cNvSpPr>
            <a:spLocks noGrp="1"/>
          </p:cNvSpPr>
          <p:nvPr>
            <p:ph type="body" idx="1"/>
          </p:nvPr>
        </p:nvSpPr>
        <p:spPr>
          <a:xfrm>
            <a:off x="467544" y="2132856"/>
            <a:ext cx="8229600" cy="3528392"/>
          </a:xfrm>
          <a:prstGeom prst="rect">
            <a:avLst/>
          </a:prstGeom>
        </p:spPr>
        <p:txBody>
          <a:bodyPr vert="horz" lIns="91440" tIns="45720" rIns="91440" bIns="45720" rtlCol="0">
            <a:normAutofit/>
          </a:bodyPr>
          <a:lstStyle/>
          <a:p>
            <a:pPr lvl="0"/>
            <a:r>
              <a:rPr lang="pt-BR" dirty="0" smtClean="0"/>
              <a:t>Clique para editar os estilos do texto mestre</a:t>
            </a:r>
          </a:p>
          <a:p>
            <a:pPr lvl="1"/>
            <a:r>
              <a:rPr lang="pt-BR" dirty="0" smtClean="0"/>
              <a:t>Segundo nível</a:t>
            </a:r>
            <a:endParaRPr lang="pt-BR" dirty="0"/>
          </a:p>
        </p:txBody>
      </p:sp>
      <p:sp>
        <p:nvSpPr>
          <p:cNvPr id="4" name="Espaço Reservado para Data 3"/>
          <p:cNvSpPr>
            <a:spLocks noGrp="1"/>
          </p:cNvSpPr>
          <p:nvPr>
            <p:ph type="dt" sz="half" idx="2"/>
          </p:nvPr>
        </p:nvSpPr>
        <p:spPr>
          <a:xfrm>
            <a:off x="457200" y="587218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492E1F-AD23-4954-8C0A-1311CECCDDB9}" type="datetimeFigureOut">
              <a:rPr lang="pt-BR" smtClean="0">
                <a:solidFill>
                  <a:prstClr val="black">
                    <a:tint val="75000"/>
                  </a:prstClr>
                </a:solidFill>
              </a:rPr>
              <a:pPr/>
              <a:t>18/09/2017</a:t>
            </a:fld>
            <a:endParaRPr lang="pt-BR" dirty="0">
              <a:solidFill>
                <a:prstClr val="black">
                  <a:tint val="75000"/>
                </a:prstClr>
              </a:solidFill>
            </a:endParaRPr>
          </a:p>
        </p:txBody>
      </p:sp>
      <p:sp>
        <p:nvSpPr>
          <p:cNvPr id="5" name="Espaço Reservado para Rodapé 4"/>
          <p:cNvSpPr>
            <a:spLocks noGrp="1"/>
          </p:cNvSpPr>
          <p:nvPr>
            <p:ph type="ftr" sz="quarter" idx="3"/>
          </p:nvPr>
        </p:nvSpPr>
        <p:spPr>
          <a:xfrm>
            <a:off x="3124200" y="587218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dirty="0">
              <a:solidFill>
                <a:prstClr val="black">
                  <a:tint val="75000"/>
                </a:prstClr>
              </a:solidFill>
            </a:endParaRPr>
          </a:p>
        </p:txBody>
      </p:sp>
      <p:sp>
        <p:nvSpPr>
          <p:cNvPr id="6" name="Espaço Reservado para Número de Slide 5"/>
          <p:cNvSpPr>
            <a:spLocks noGrp="1"/>
          </p:cNvSpPr>
          <p:nvPr>
            <p:ph type="sldNum" sz="quarter" idx="4"/>
          </p:nvPr>
        </p:nvSpPr>
        <p:spPr>
          <a:xfrm>
            <a:off x="6553200" y="587218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863AB3-1080-4390-A188-E6CAFC806C88}" type="slidenum">
              <a:rPr lang="pt-BR" smtClean="0">
                <a:solidFill>
                  <a:prstClr val="black">
                    <a:tint val="75000"/>
                  </a:prstClr>
                </a:solidFill>
              </a:rPr>
              <a:pPr/>
              <a:t>‹nº›</a:t>
            </a:fld>
            <a:endParaRPr lang="pt-BR" dirty="0">
              <a:solidFill>
                <a:prstClr val="black">
                  <a:tint val="75000"/>
                </a:prstClr>
              </a:solidFill>
            </a:endParaRPr>
          </a:p>
        </p:txBody>
      </p:sp>
      <p:pic>
        <p:nvPicPr>
          <p:cNvPr id="7" name="Imagem 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396896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0" r:id="rId8"/>
    <p:sldLayoutId id="2147483671" r:id="rId9"/>
    <p:sldLayoutId id="2147483684" r:id="rId10"/>
  </p:sldLayoutIdLst>
  <p:timing>
    <p:tnLst>
      <p:par>
        <p:cTn id="1" dur="indefinite" restart="never" nodeType="tmRoot"/>
      </p:par>
    </p:tnLst>
  </p:timing>
  <p:txStyles>
    <p:titleStyle>
      <a:lvl1pPr algn="ctr" defTabSz="914400" rtl="0" eaLnBrk="1" latinLnBrk="0" hangingPunct="1">
        <a:spcBef>
          <a:spcPct val="0"/>
        </a:spcBef>
        <a:buNone/>
        <a:defRPr sz="3200" kern="1200">
          <a:solidFill>
            <a:schemeClr val="tx2">
              <a:lumMod val="60000"/>
              <a:lumOff val="40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1026" name="Imagem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3738253"/>
      </p:ext>
    </p:extLst>
  </p:cSld>
  <p:clrMap bg1="dk2" tx1="lt1" bg2="dk1" tx2="lt2" accent1="accent1" accent2="accent2" accent3="accent3" accent4="accent4" accent5="accent5" accent6="accent6" hlink="hlink" folHlink="folHlink"/>
  <p:sldLayoutIdLst>
    <p:sldLayoutId id="2147483680" r:id="rId1"/>
  </p:sldLayoutIdLst>
  <p:transition>
    <p:fade thruBlk="1"/>
  </p:transition>
  <p:timing>
    <p:tnLst>
      <p:par>
        <p:cTn id="1" dur="indefinite" restart="never" nodeType="tmRoot"/>
      </p:par>
    </p:tnLst>
  </p:timing>
  <p:hf sldNum="0" hdr="0" ftr="0"/>
  <p:txStyles>
    <p:titleStyle>
      <a:lvl1pPr algn="l" defTabSz="981075" rtl="0" eaLnBrk="0" fontAlgn="base" hangingPunct="0">
        <a:spcBef>
          <a:spcPct val="0"/>
        </a:spcBef>
        <a:spcAft>
          <a:spcPct val="0"/>
        </a:spcAft>
        <a:defRPr sz="2800" b="1">
          <a:solidFill>
            <a:srgbClr val="002060"/>
          </a:solidFill>
          <a:latin typeface="+mj-lt"/>
          <a:ea typeface="+mj-ea"/>
          <a:cs typeface="+mj-cs"/>
        </a:defRPr>
      </a:lvl1pPr>
      <a:lvl2pPr algn="l" defTabSz="981075" rtl="0" eaLnBrk="0" fontAlgn="base" hangingPunct="0">
        <a:spcBef>
          <a:spcPct val="0"/>
        </a:spcBef>
        <a:spcAft>
          <a:spcPct val="0"/>
        </a:spcAft>
        <a:defRPr sz="2800" b="1">
          <a:solidFill>
            <a:srgbClr val="002060"/>
          </a:solidFill>
          <a:latin typeface="Helvetica" pitchFamily="34" charset="0"/>
        </a:defRPr>
      </a:lvl2pPr>
      <a:lvl3pPr algn="l" defTabSz="981075" rtl="0" eaLnBrk="0" fontAlgn="base" hangingPunct="0">
        <a:spcBef>
          <a:spcPct val="0"/>
        </a:spcBef>
        <a:spcAft>
          <a:spcPct val="0"/>
        </a:spcAft>
        <a:defRPr sz="2800" b="1">
          <a:solidFill>
            <a:srgbClr val="002060"/>
          </a:solidFill>
          <a:latin typeface="Helvetica" pitchFamily="34" charset="0"/>
        </a:defRPr>
      </a:lvl3pPr>
      <a:lvl4pPr algn="l" defTabSz="981075" rtl="0" eaLnBrk="0" fontAlgn="base" hangingPunct="0">
        <a:spcBef>
          <a:spcPct val="0"/>
        </a:spcBef>
        <a:spcAft>
          <a:spcPct val="0"/>
        </a:spcAft>
        <a:defRPr sz="2800" b="1">
          <a:solidFill>
            <a:srgbClr val="002060"/>
          </a:solidFill>
          <a:latin typeface="Helvetica" pitchFamily="34" charset="0"/>
        </a:defRPr>
      </a:lvl4pPr>
      <a:lvl5pPr algn="l" defTabSz="981075" rtl="0" eaLnBrk="0" fontAlgn="base" hangingPunct="0">
        <a:spcBef>
          <a:spcPct val="0"/>
        </a:spcBef>
        <a:spcAft>
          <a:spcPct val="0"/>
        </a:spcAft>
        <a:defRPr sz="2800" b="1">
          <a:solidFill>
            <a:srgbClr val="002060"/>
          </a:solidFill>
          <a:latin typeface="Helvetica" pitchFamily="34" charset="0"/>
        </a:defRPr>
      </a:lvl5pPr>
      <a:lvl6pPr marL="457200" algn="l" defTabSz="981075" rtl="0" fontAlgn="base">
        <a:spcBef>
          <a:spcPct val="0"/>
        </a:spcBef>
        <a:spcAft>
          <a:spcPct val="0"/>
        </a:spcAft>
        <a:defRPr sz="3200">
          <a:solidFill>
            <a:srgbClr val="000000"/>
          </a:solidFill>
          <a:latin typeface="Verdana" pitchFamily="34" charset="0"/>
        </a:defRPr>
      </a:lvl6pPr>
      <a:lvl7pPr marL="914400" algn="l" defTabSz="981075" rtl="0" fontAlgn="base">
        <a:spcBef>
          <a:spcPct val="0"/>
        </a:spcBef>
        <a:spcAft>
          <a:spcPct val="0"/>
        </a:spcAft>
        <a:defRPr sz="3200">
          <a:solidFill>
            <a:srgbClr val="000000"/>
          </a:solidFill>
          <a:latin typeface="Verdana" pitchFamily="34" charset="0"/>
        </a:defRPr>
      </a:lvl7pPr>
      <a:lvl8pPr marL="1371600" algn="l" defTabSz="981075" rtl="0" fontAlgn="base">
        <a:spcBef>
          <a:spcPct val="0"/>
        </a:spcBef>
        <a:spcAft>
          <a:spcPct val="0"/>
        </a:spcAft>
        <a:defRPr sz="3200">
          <a:solidFill>
            <a:srgbClr val="000000"/>
          </a:solidFill>
          <a:latin typeface="Verdana" pitchFamily="34" charset="0"/>
        </a:defRPr>
      </a:lvl8pPr>
      <a:lvl9pPr marL="1828800" algn="l" defTabSz="981075" rtl="0" fontAlgn="base">
        <a:spcBef>
          <a:spcPct val="0"/>
        </a:spcBef>
        <a:spcAft>
          <a:spcPct val="0"/>
        </a:spcAft>
        <a:defRPr sz="3200">
          <a:solidFill>
            <a:srgbClr val="000000"/>
          </a:solidFill>
          <a:latin typeface="Verdana" pitchFamily="34" charset="0"/>
        </a:defRPr>
      </a:lvl9pPr>
    </p:titleStyle>
    <p:bodyStyle>
      <a:lvl1pPr marL="374650" indent="-374650" algn="l" defTabSz="981075" rtl="0" eaLnBrk="0" fontAlgn="base" hangingPunct="0">
        <a:spcBef>
          <a:spcPct val="40000"/>
        </a:spcBef>
        <a:spcAft>
          <a:spcPct val="0"/>
        </a:spcAft>
        <a:buClr>
          <a:srgbClr val="002060"/>
        </a:buClr>
        <a:buSzPct val="120000"/>
        <a:buChar char="•"/>
        <a:defRPr sz="2600">
          <a:solidFill>
            <a:srgbClr val="002060"/>
          </a:solidFill>
          <a:latin typeface="+mn-lt"/>
          <a:ea typeface="+mn-ea"/>
          <a:cs typeface="+mn-cs"/>
        </a:defRPr>
      </a:lvl1pPr>
      <a:lvl2pPr marL="895350" indent="-327025" algn="l" defTabSz="981075" rtl="0" eaLnBrk="0" fontAlgn="base" hangingPunct="0">
        <a:spcBef>
          <a:spcPct val="10000"/>
        </a:spcBef>
        <a:spcAft>
          <a:spcPct val="20000"/>
        </a:spcAft>
        <a:buClr>
          <a:srgbClr val="0073D5"/>
        </a:buClr>
        <a:buSzPct val="120000"/>
        <a:buChar char="•"/>
        <a:defRPr sz="2400">
          <a:solidFill>
            <a:srgbClr val="003A6A"/>
          </a:solidFill>
          <a:latin typeface="+mn-lt"/>
        </a:defRPr>
      </a:lvl2pPr>
      <a:lvl3pPr marL="1298575" indent="-274638" algn="l" defTabSz="981075" rtl="0" eaLnBrk="0" fontAlgn="base" hangingPunct="0">
        <a:spcBef>
          <a:spcPct val="10000"/>
        </a:spcBef>
        <a:spcAft>
          <a:spcPct val="20000"/>
        </a:spcAft>
        <a:buClr>
          <a:srgbClr val="00238E"/>
        </a:buClr>
        <a:buSzPct val="120000"/>
        <a:buChar char="•"/>
        <a:defRPr sz="2200">
          <a:solidFill>
            <a:srgbClr val="003A6A"/>
          </a:solidFill>
          <a:latin typeface="+mn-lt"/>
        </a:defRPr>
      </a:lvl3pPr>
      <a:lvl4pPr marL="1789113" indent="-288925" algn="l" defTabSz="981075" rtl="0" eaLnBrk="0" fontAlgn="base" hangingPunct="0">
        <a:spcBef>
          <a:spcPct val="10000"/>
        </a:spcBef>
        <a:spcAft>
          <a:spcPct val="20000"/>
        </a:spcAft>
        <a:buClr>
          <a:schemeClr val="accent1"/>
        </a:buClr>
        <a:buSzPct val="120000"/>
        <a:buChar char="•"/>
        <a:defRPr sz="2000">
          <a:solidFill>
            <a:srgbClr val="003A6A"/>
          </a:solidFill>
          <a:latin typeface="+mn-lt"/>
        </a:defRPr>
      </a:lvl4pPr>
      <a:lvl5pPr marL="2279650" indent="-309563" algn="l" defTabSz="981075" rtl="0" eaLnBrk="0" fontAlgn="base" hangingPunct="0">
        <a:spcBef>
          <a:spcPct val="10000"/>
        </a:spcBef>
        <a:spcAft>
          <a:spcPct val="20000"/>
        </a:spcAft>
        <a:buClr>
          <a:srgbClr val="7FC5FF"/>
        </a:buClr>
        <a:buSzPct val="120000"/>
        <a:buChar char="•"/>
        <a:defRPr sz="2000">
          <a:solidFill>
            <a:srgbClr val="003A6A"/>
          </a:solidFill>
          <a:latin typeface="+mn-lt"/>
        </a:defRPr>
      </a:lvl5pPr>
      <a:lvl6pPr marL="2736850" indent="-309563" algn="l" defTabSz="981075" rtl="0" fontAlgn="base">
        <a:spcBef>
          <a:spcPct val="10000"/>
        </a:spcBef>
        <a:spcAft>
          <a:spcPct val="20000"/>
        </a:spcAft>
        <a:buClr>
          <a:srgbClr val="E64A0E"/>
        </a:buClr>
        <a:buSzPct val="120000"/>
        <a:buChar char="•"/>
        <a:defRPr sz="2000">
          <a:solidFill>
            <a:srgbClr val="000000"/>
          </a:solidFill>
          <a:latin typeface="+mn-lt"/>
        </a:defRPr>
      </a:lvl6pPr>
      <a:lvl7pPr marL="3194050" indent="-309563" algn="l" defTabSz="981075" rtl="0" fontAlgn="base">
        <a:spcBef>
          <a:spcPct val="10000"/>
        </a:spcBef>
        <a:spcAft>
          <a:spcPct val="20000"/>
        </a:spcAft>
        <a:buClr>
          <a:srgbClr val="E64A0E"/>
        </a:buClr>
        <a:buSzPct val="120000"/>
        <a:buChar char="•"/>
        <a:defRPr sz="2000">
          <a:solidFill>
            <a:srgbClr val="000000"/>
          </a:solidFill>
          <a:latin typeface="+mn-lt"/>
        </a:defRPr>
      </a:lvl7pPr>
      <a:lvl8pPr marL="3651250" indent="-309563" algn="l" defTabSz="981075" rtl="0" fontAlgn="base">
        <a:spcBef>
          <a:spcPct val="10000"/>
        </a:spcBef>
        <a:spcAft>
          <a:spcPct val="20000"/>
        </a:spcAft>
        <a:buClr>
          <a:srgbClr val="E64A0E"/>
        </a:buClr>
        <a:buSzPct val="120000"/>
        <a:buChar char="•"/>
        <a:defRPr sz="2000">
          <a:solidFill>
            <a:srgbClr val="000000"/>
          </a:solidFill>
          <a:latin typeface="+mn-lt"/>
        </a:defRPr>
      </a:lvl8pPr>
      <a:lvl9pPr marL="4108450" indent="-309563" algn="l" defTabSz="981075" rtl="0" fontAlgn="base">
        <a:spcBef>
          <a:spcPct val="10000"/>
        </a:spcBef>
        <a:spcAft>
          <a:spcPct val="20000"/>
        </a:spcAft>
        <a:buClr>
          <a:srgbClr val="E64A0E"/>
        </a:buClr>
        <a:buSzPct val="120000"/>
        <a:buChar char="•"/>
        <a:defRPr sz="2000">
          <a:solidFill>
            <a:srgbClr val="000000"/>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67544" y="1340768"/>
            <a:ext cx="6516216" cy="580926"/>
          </a:xfrm>
          <a:prstGeom prst="rect">
            <a:avLst/>
          </a:prstGeom>
        </p:spPr>
        <p:txBody>
          <a:bodyPr vert="horz" lIns="91440" tIns="45720" rIns="91440" bIns="45720" rtlCol="0" anchor="ctr">
            <a:noAutofit/>
          </a:bodyPr>
          <a:lstStyle/>
          <a:p>
            <a:r>
              <a:rPr lang="pt-BR" dirty="0" smtClean="0"/>
              <a:t>Clique para editar o estilo do título mestre</a:t>
            </a:r>
            <a:endParaRPr lang="pt-BR" dirty="0"/>
          </a:p>
        </p:txBody>
      </p:sp>
      <p:sp>
        <p:nvSpPr>
          <p:cNvPr id="3" name="Espaço Reservado para Texto 2"/>
          <p:cNvSpPr>
            <a:spLocks noGrp="1"/>
          </p:cNvSpPr>
          <p:nvPr>
            <p:ph type="body" idx="1"/>
          </p:nvPr>
        </p:nvSpPr>
        <p:spPr>
          <a:xfrm>
            <a:off x="467544" y="2132856"/>
            <a:ext cx="8229600" cy="3528392"/>
          </a:xfrm>
          <a:prstGeom prst="rect">
            <a:avLst/>
          </a:prstGeom>
        </p:spPr>
        <p:txBody>
          <a:bodyPr vert="horz" lIns="91440" tIns="45720" rIns="91440" bIns="45720" rtlCol="0">
            <a:normAutofit/>
          </a:bodyPr>
          <a:lstStyle/>
          <a:p>
            <a:pPr lvl="0"/>
            <a:r>
              <a:rPr lang="pt-BR" dirty="0" smtClean="0"/>
              <a:t>Clique para editar os estilos do texto mestre</a:t>
            </a:r>
          </a:p>
          <a:p>
            <a:pPr lvl="1"/>
            <a:r>
              <a:rPr lang="pt-BR" dirty="0" smtClean="0"/>
              <a:t>Segundo nível</a:t>
            </a:r>
            <a:endParaRPr lang="pt-BR" dirty="0"/>
          </a:p>
        </p:txBody>
      </p:sp>
      <p:sp>
        <p:nvSpPr>
          <p:cNvPr id="4" name="Espaço Reservado para Data 3"/>
          <p:cNvSpPr>
            <a:spLocks noGrp="1"/>
          </p:cNvSpPr>
          <p:nvPr>
            <p:ph type="dt" sz="half" idx="2"/>
          </p:nvPr>
        </p:nvSpPr>
        <p:spPr>
          <a:xfrm>
            <a:off x="457200" y="587218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492E1F-AD23-4954-8C0A-1311CECCDDB9}" type="datetimeFigureOut">
              <a:rPr lang="pt-BR" smtClean="0">
                <a:solidFill>
                  <a:prstClr val="black">
                    <a:tint val="75000"/>
                  </a:prstClr>
                </a:solidFill>
              </a:rPr>
              <a:pPr/>
              <a:t>18/09/2017</a:t>
            </a:fld>
            <a:endParaRPr lang="pt-BR">
              <a:solidFill>
                <a:prstClr val="black">
                  <a:tint val="75000"/>
                </a:prstClr>
              </a:solidFill>
            </a:endParaRPr>
          </a:p>
        </p:txBody>
      </p:sp>
      <p:sp>
        <p:nvSpPr>
          <p:cNvPr id="5" name="Espaço Reservado para Rodapé 4"/>
          <p:cNvSpPr>
            <a:spLocks noGrp="1"/>
          </p:cNvSpPr>
          <p:nvPr>
            <p:ph type="ftr" sz="quarter" idx="3"/>
          </p:nvPr>
        </p:nvSpPr>
        <p:spPr>
          <a:xfrm>
            <a:off x="3124200" y="5872187"/>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solidFill>
                <a:prstClr val="black">
                  <a:tint val="75000"/>
                </a:prstClr>
              </a:solidFill>
            </a:endParaRPr>
          </a:p>
        </p:txBody>
      </p:sp>
      <p:sp>
        <p:nvSpPr>
          <p:cNvPr id="6" name="Espaço Reservado para Número de Slide 5"/>
          <p:cNvSpPr>
            <a:spLocks noGrp="1"/>
          </p:cNvSpPr>
          <p:nvPr>
            <p:ph type="sldNum" sz="quarter" idx="4"/>
          </p:nvPr>
        </p:nvSpPr>
        <p:spPr>
          <a:xfrm>
            <a:off x="6553200" y="5872187"/>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863AB3-1080-4390-A188-E6CAFC806C88}" type="slidenum">
              <a:rPr lang="pt-BR" smtClean="0">
                <a:solidFill>
                  <a:prstClr val="black">
                    <a:tint val="75000"/>
                  </a:prstClr>
                </a:solidFill>
              </a:rPr>
              <a:pPr/>
              <a:t>‹nº›</a:t>
            </a:fld>
            <a:endParaRPr lang="pt-BR">
              <a:solidFill>
                <a:prstClr val="black">
                  <a:tint val="75000"/>
                </a:prstClr>
              </a:solidFill>
            </a:endParaRPr>
          </a:p>
        </p:txBody>
      </p:sp>
      <p:pic>
        <p:nvPicPr>
          <p:cNvPr id="9" name="Imagem 8"/>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268"/>
            <a:ext cx="9144000" cy="6857464"/>
          </a:xfrm>
          <a:prstGeom prst="rect">
            <a:avLst/>
          </a:prstGeom>
        </p:spPr>
      </p:pic>
    </p:spTree>
    <p:extLst>
      <p:ext uri="{BB962C8B-B14F-4D97-AF65-F5344CB8AC3E}">
        <p14:creationId xmlns:p14="http://schemas.microsoft.com/office/powerpoint/2010/main" val="102875186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Lst>
  <p:timing>
    <p:tnLst>
      <p:par>
        <p:cTn id="1" dur="indefinite" restart="never" nodeType="tmRoot"/>
      </p:par>
    </p:tnLst>
  </p:timing>
  <p:txStyles>
    <p:titleStyle>
      <a:lvl1pPr algn="ctr" defTabSz="914400" rtl="0" eaLnBrk="1" latinLnBrk="0" hangingPunct="1">
        <a:spcBef>
          <a:spcPct val="0"/>
        </a:spcBef>
        <a:buNone/>
        <a:defRPr sz="3200" kern="1200">
          <a:solidFill>
            <a:schemeClr val="tx2">
              <a:lumMod val="60000"/>
              <a:lumOff val="40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tângulo 1"/>
          <p:cNvSpPr/>
          <p:nvPr/>
        </p:nvSpPr>
        <p:spPr>
          <a:xfrm>
            <a:off x="827584" y="3284983"/>
            <a:ext cx="7344816" cy="1754326"/>
          </a:xfrm>
          <a:prstGeom prst="rect">
            <a:avLst/>
          </a:prstGeom>
        </p:spPr>
        <p:txBody>
          <a:bodyPr wrap="square">
            <a:spAutoFit/>
          </a:bodyPr>
          <a:lstStyle/>
          <a:p>
            <a:pPr algn="just"/>
            <a:endParaRPr lang="pt-BR" sz="3600" dirty="0" smtClean="0">
              <a:latin typeface="Arial" panose="020B0604020202020204" pitchFamily="34" charset="0"/>
              <a:cs typeface="Arial" panose="020B0604020202020204" pitchFamily="34" charset="0"/>
            </a:endParaRPr>
          </a:p>
          <a:p>
            <a:pPr algn="ctr"/>
            <a:r>
              <a:rPr lang="pt-BR" sz="3600" dirty="0" smtClean="0">
                <a:solidFill>
                  <a:schemeClr val="bg1">
                    <a:lumMod val="95000"/>
                  </a:schemeClr>
                </a:solidFill>
                <a:latin typeface="Arial" panose="020B0604020202020204" pitchFamily="34" charset="0"/>
                <a:cs typeface="Arial" panose="020B0604020202020204" pitchFamily="34" charset="0"/>
              </a:rPr>
              <a:t>A CONTRIBUIÇÃO SINDICAL E A </a:t>
            </a:r>
            <a:r>
              <a:rPr lang="pt-BR" sz="3600" dirty="0">
                <a:solidFill>
                  <a:schemeClr val="bg1">
                    <a:lumMod val="95000"/>
                  </a:schemeClr>
                </a:solidFill>
                <a:latin typeface="Arial" panose="020B0604020202020204" pitchFamily="34" charset="0"/>
                <a:cs typeface="Arial" panose="020B0604020202020204" pitchFamily="34" charset="0"/>
              </a:rPr>
              <a:t>REFORMA TRABALHISTA</a:t>
            </a:r>
          </a:p>
        </p:txBody>
      </p:sp>
    </p:spTree>
    <p:extLst>
      <p:ext uri="{BB962C8B-B14F-4D97-AF65-F5344CB8AC3E}">
        <p14:creationId xmlns:p14="http://schemas.microsoft.com/office/powerpoint/2010/main" val="2018664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683568" y="1052736"/>
            <a:ext cx="8064896" cy="5262979"/>
          </a:xfrm>
          <a:prstGeom prst="rect">
            <a:avLst/>
          </a:prstGeom>
        </p:spPr>
        <p:txBody>
          <a:bodyPr wrap="square">
            <a:spAutoFit/>
          </a:bodyPr>
          <a:lstStyle/>
          <a:p>
            <a:pPr algn="just"/>
            <a:r>
              <a:rPr lang="pt-BR" sz="2800" dirty="0" smtClean="0"/>
              <a:t>A </a:t>
            </a:r>
            <a:r>
              <a:rPr lang="pt-BR" sz="2800" dirty="0"/>
              <a:t>contribuição sindical passa a ser facultativa (nova redação </a:t>
            </a:r>
            <a:r>
              <a:rPr lang="pt-BR" sz="2800" dirty="0" err="1"/>
              <a:t>arts</a:t>
            </a:r>
            <a:r>
              <a:rPr lang="pt-BR" sz="2800" dirty="0"/>
              <a:t>. 578 e 579 da CLT) condicionada à autorização expressa dos que participarem de uma categoria econômica ou profissional, ou de uma profissão liberal.  Ou seja, sua cobrança não mais poderá ser efetuada como era, de forma compulsória (obrigatória</a:t>
            </a:r>
            <a:r>
              <a:rPr lang="pt-BR" sz="2800" dirty="0" smtClean="0"/>
              <a:t>).</a:t>
            </a:r>
          </a:p>
          <a:p>
            <a:pPr algn="just"/>
            <a:endParaRPr lang="pt-BR" sz="2800" dirty="0"/>
          </a:p>
          <a:p>
            <a:pPr algn="just"/>
            <a:r>
              <a:rPr lang="pt-BR" sz="2800" dirty="0" smtClean="0"/>
              <a:t>Diante </a:t>
            </a:r>
            <a:r>
              <a:rPr lang="pt-BR" sz="2800" dirty="0"/>
              <a:t>dessa nova situação, caberá às entidades sindicais se mostrarem mais atrativas e representativas, para angariar associados e, com isso, manter ou aumentar sua receita. Produtos e serviços poderão fazer a diferença, assim como a participação efetiva na negociação coletiva.</a:t>
            </a:r>
          </a:p>
        </p:txBody>
      </p:sp>
    </p:spTree>
    <p:extLst>
      <p:ext uri="{BB962C8B-B14F-4D97-AF65-F5344CB8AC3E}">
        <p14:creationId xmlns:p14="http://schemas.microsoft.com/office/powerpoint/2010/main" val="1962776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CaixaDeTexto 69"/>
          <p:cNvSpPr txBox="1"/>
          <p:nvPr/>
        </p:nvSpPr>
        <p:spPr>
          <a:xfrm>
            <a:off x="179512" y="889556"/>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pt-BR"/>
            </a:defPPr>
            <a:lvl1pPr algn="ctr" defTabSz="762000" eaLnBrk="0" fontAlgn="base" hangingPunct="0">
              <a:lnSpc>
                <a:spcPct val="90000"/>
              </a:lnSpc>
              <a:spcBef>
                <a:spcPct val="50000"/>
              </a:spcBef>
              <a:spcAft>
                <a:spcPct val="0"/>
              </a:spcAft>
              <a:buClr>
                <a:srgbClr val="000000"/>
              </a:buClr>
              <a:buSzPct val="100000"/>
              <a:buFont typeface="Arial" charset="0"/>
              <a:buNone/>
              <a:defRPr sz="2800" b="1">
                <a:solidFill>
                  <a:srgbClr val="A48326"/>
                </a:solidFill>
                <a:latin typeface="Helvetica" pitchFamily="34" charset="0"/>
                <a:ea typeface="ＭＳ Ｐゴシック" pitchFamily="34" charset="-128"/>
                <a:cs typeface="Helvetica" pitchFamily="34" charset="0"/>
              </a:defRPr>
            </a:lvl1pPr>
            <a:lvl2pPr marL="742950" indent="-285750" defTabSz="762000" eaLnBrk="0" hangingPunct="0">
              <a:defRPr>
                <a:latin typeface="Arial" pitchFamily="34" charset="0"/>
                <a:ea typeface="ＭＳ Ｐゴシック" pitchFamily="34" charset="-128"/>
              </a:defRPr>
            </a:lvl2pPr>
            <a:lvl3pPr marL="1143000" indent="-228600" defTabSz="762000" eaLnBrk="0" hangingPunct="0">
              <a:defRPr>
                <a:latin typeface="Arial" pitchFamily="34" charset="0"/>
                <a:ea typeface="ＭＳ Ｐゴシック" pitchFamily="34" charset="-128"/>
              </a:defRPr>
            </a:lvl3pPr>
            <a:lvl4pPr marL="1600200" indent="-228600" defTabSz="762000" eaLnBrk="0" hangingPunct="0">
              <a:defRPr>
                <a:latin typeface="Arial" pitchFamily="34" charset="0"/>
                <a:ea typeface="ＭＳ Ｐゴシック" pitchFamily="34" charset="-128"/>
              </a:defRPr>
            </a:lvl4pPr>
            <a:lvl5pPr marL="2057400" indent="-228600" defTabSz="762000" eaLnBrk="0" hangingPunct="0">
              <a:defRPr>
                <a:latin typeface="Arial" pitchFamily="34" charset="0"/>
                <a:ea typeface="ＭＳ Ｐゴシック" pitchFamily="34" charset="-128"/>
              </a:defRPr>
            </a:lvl5pPr>
            <a:lvl6pPr marL="2514600" indent="-228600" defTabSz="762000" eaLnBrk="0" fontAlgn="base" hangingPunct="0">
              <a:spcBef>
                <a:spcPct val="0"/>
              </a:spcBef>
              <a:spcAft>
                <a:spcPct val="0"/>
              </a:spcAft>
              <a:defRPr>
                <a:latin typeface="Arial" pitchFamily="34" charset="0"/>
                <a:ea typeface="ＭＳ Ｐゴシック" pitchFamily="34" charset="-128"/>
              </a:defRPr>
            </a:lvl6pPr>
            <a:lvl7pPr marL="2971800" indent="-228600" defTabSz="762000" eaLnBrk="0" fontAlgn="base" hangingPunct="0">
              <a:spcBef>
                <a:spcPct val="0"/>
              </a:spcBef>
              <a:spcAft>
                <a:spcPct val="0"/>
              </a:spcAft>
              <a:defRPr>
                <a:latin typeface="Arial" pitchFamily="34" charset="0"/>
                <a:ea typeface="ＭＳ Ｐゴシック" pitchFamily="34" charset="-128"/>
              </a:defRPr>
            </a:lvl7pPr>
            <a:lvl8pPr marL="3429000" indent="-228600" defTabSz="762000" eaLnBrk="0" fontAlgn="base" hangingPunct="0">
              <a:spcBef>
                <a:spcPct val="0"/>
              </a:spcBef>
              <a:spcAft>
                <a:spcPct val="0"/>
              </a:spcAft>
              <a:defRPr>
                <a:latin typeface="Arial" pitchFamily="34" charset="0"/>
                <a:ea typeface="ＭＳ Ｐゴシック" pitchFamily="34" charset="-128"/>
              </a:defRPr>
            </a:lvl8pPr>
            <a:lvl9pPr marL="3886200" indent="-228600" defTabSz="762000" eaLnBrk="0" fontAlgn="base" hangingPunct="0">
              <a:spcBef>
                <a:spcPct val="0"/>
              </a:spcBef>
              <a:spcAft>
                <a:spcPct val="0"/>
              </a:spcAft>
              <a:defRPr>
                <a:latin typeface="Arial" pitchFamily="34" charset="0"/>
                <a:ea typeface="ＭＳ Ｐゴシック" pitchFamily="34" charset="-128"/>
              </a:defRPr>
            </a:lvl9pPr>
          </a:lstStyle>
          <a:p>
            <a:pPr algn="l">
              <a:lnSpc>
                <a:spcPct val="100000"/>
              </a:lnSpc>
              <a:spcBef>
                <a:spcPts val="0"/>
              </a:spcBef>
            </a:pPr>
            <a:r>
              <a:rPr lang="pt-BR" dirty="0">
                <a:latin typeface="Calibri" panose="020F0502020204030204" pitchFamily="34" charset="0"/>
              </a:rPr>
              <a:t> </a:t>
            </a:r>
            <a:r>
              <a:rPr lang="pt-BR" dirty="0" smtClean="0">
                <a:latin typeface="Calibri" panose="020F0502020204030204" pitchFamily="34" charset="0"/>
              </a:rPr>
              <a:t>                                  </a:t>
            </a:r>
            <a:r>
              <a:rPr lang="pt-BR" dirty="0" err="1" smtClean="0">
                <a:latin typeface="Calibri" panose="020F0502020204030204" pitchFamily="34" charset="0"/>
              </a:rPr>
              <a:t>Autossustentação</a:t>
            </a:r>
            <a:endParaRPr lang="pt-BR" dirty="0">
              <a:latin typeface="Calibri" panose="020F0502020204030204" pitchFamily="34" charset="0"/>
            </a:endParaRP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458" y="3383113"/>
            <a:ext cx="9366807" cy="199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 name="CaixaDeTexto 88"/>
          <p:cNvSpPr txBox="1"/>
          <p:nvPr/>
        </p:nvSpPr>
        <p:spPr>
          <a:xfrm>
            <a:off x="467544" y="1774557"/>
            <a:ext cx="8208912" cy="1754326"/>
          </a:xfrm>
          <a:prstGeom prst="rect">
            <a:avLst/>
          </a:prstGeom>
          <a:noFill/>
        </p:spPr>
        <p:txBody>
          <a:bodyPr wrap="square" rtlCol="0">
            <a:spAutoFit/>
          </a:bodyPr>
          <a:lstStyle/>
          <a:p>
            <a:pPr algn="just"/>
            <a:r>
              <a:rPr lang="pt-BR" dirty="0" smtClean="0">
                <a:latin typeface="Calibri" panose="020F0502020204030204" pitchFamily="34" charset="0"/>
                <a:cs typeface="Helvetica" panose="020B0604020202020204" pitchFamily="34" charset="0"/>
              </a:rPr>
              <a:t> O Sistema Sindical do Comércio possui um cenário onde a maioria de nossas entidades não alcançam  a sustentabilidade sem a receita da Contribuição Sindical.</a:t>
            </a:r>
          </a:p>
          <a:p>
            <a:pPr algn="just"/>
            <a:r>
              <a:rPr lang="pt-BR" dirty="0" smtClean="0">
                <a:latin typeface="Calibri" panose="020F0502020204030204" pitchFamily="34" charset="0"/>
                <a:cs typeface="Helvetica" panose="020B0604020202020204" pitchFamily="34" charset="0"/>
              </a:rPr>
              <a:t>Nesse ponto, lembramos que em razão de 98,2% das empresas do comércio de bens, serviços e turismo estarem inscritas no Simples Nacional, nossas entidades sobrevivem com as arrecadações de apenas 1,8% das empresas do Plano do Comércio.</a:t>
            </a:r>
          </a:p>
        </p:txBody>
      </p:sp>
    </p:spTree>
    <p:extLst>
      <p:ext uri="{BB962C8B-B14F-4D97-AF65-F5344CB8AC3E}">
        <p14:creationId xmlns:p14="http://schemas.microsoft.com/office/powerpoint/2010/main" val="1382500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CaixaDeTexto 69"/>
          <p:cNvSpPr txBox="1"/>
          <p:nvPr/>
        </p:nvSpPr>
        <p:spPr>
          <a:xfrm>
            <a:off x="179512" y="889556"/>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pt-BR"/>
            </a:defPPr>
            <a:lvl1pPr algn="ctr" defTabSz="762000" eaLnBrk="0" fontAlgn="base" hangingPunct="0">
              <a:lnSpc>
                <a:spcPct val="90000"/>
              </a:lnSpc>
              <a:spcBef>
                <a:spcPct val="50000"/>
              </a:spcBef>
              <a:spcAft>
                <a:spcPct val="0"/>
              </a:spcAft>
              <a:buClr>
                <a:srgbClr val="000000"/>
              </a:buClr>
              <a:buSzPct val="100000"/>
              <a:buFont typeface="Arial" charset="0"/>
              <a:buNone/>
              <a:defRPr sz="2800" b="1">
                <a:solidFill>
                  <a:srgbClr val="A48326"/>
                </a:solidFill>
                <a:latin typeface="Helvetica" pitchFamily="34" charset="0"/>
                <a:ea typeface="ＭＳ Ｐゴシック" pitchFamily="34" charset="-128"/>
                <a:cs typeface="Helvetica" pitchFamily="34" charset="0"/>
              </a:defRPr>
            </a:lvl1pPr>
            <a:lvl2pPr marL="742950" indent="-285750" defTabSz="762000" eaLnBrk="0" hangingPunct="0">
              <a:defRPr>
                <a:latin typeface="Arial" pitchFamily="34" charset="0"/>
                <a:ea typeface="ＭＳ Ｐゴシック" pitchFamily="34" charset="-128"/>
              </a:defRPr>
            </a:lvl2pPr>
            <a:lvl3pPr marL="1143000" indent="-228600" defTabSz="762000" eaLnBrk="0" hangingPunct="0">
              <a:defRPr>
                <a:latin typeface="Arial" pitchFamily="34" charset="0"/>
                <a:ea typeface="ＭＳ Ｐゴシック" pitchFamily="34" charset="-128"/>
              </a:defRPr>
            </a:lvl3pPr>
            <a:lvl4pPr marL="1600200" indent="-228600" defTabSz="762000" eaLnBrk="0" hangingPunct="0">
              <a:defRPr>
                <a:latin typeface="Arial" pitchFamily="34" charset="0"/>
                <a:ea typeface="ＭＳ Ｐゴシック" pitchFamily="34" charset="-128"/>
              </a:defRPr>
            </a:lvl4pPr>
            <a:lvl5pPr marL="2057400" indent="-228600" defTabSz="762000" eaLnBrk="0" hangingPunct="0">
              <a:defRPr>
                <a:latin typeface="Arial" pitchFamily="34" charset="0"/>
                <a:ea typeface="ＭＳ Ｐゴシック" pitchFamily="34" charset="-128"/>
              </a:defRPr>
            </a:lvl5pPr>
            <a:lvl6pPr marL="2514600" indent="-228600" defTabSz="762000" eaLnBrk="0" fontAlgn="base" hangingPunct="0">
              <a:spcBef>
                <a:spcPct val="0"/>
              </a:spcBef>
              <a:spcAft>
                <a:spcPct val="0"/>
              </a:spcAft>
              <a:defRPr>
                <a:latin typeface="Arial" pitchFamily="34" charset="0"/>
                <a:ea typeface="ＭＳ Ｐゴシック" pitchFamily="34" charset="-128"/>
              </a:defRPr>
            </a:lvl6pPr>
            <a:lvl7pPr marL="2971800" indent="-228600" defTabSz="762000" eaLnBrk="0" fontAlgn="base" hangingPunct="0">
              <a:spcBef>
                <a:spcPct val="0"/>
              </a:spcBef>
              <a:spcAft>
                <a:spcPct val="0"/>
              </a:spcAft>
              <a:defRPr>
                <a:latin typeface="Arial" pitchFamily="34" charset="0"/>
                <a:ea typeface="ＭＳ Ｐゴシック" pitchFamily="34" charset="-128"/>
              </a:defRPr>
            </a:lvl7pPr>
            <a:lvl8pPr marL="3429000" indent="-228600" defTabSz="762000" eaLnBrk="0" fontAlgn="base" hangingPunct="0">
              <a:spcBef>
                <a:spcPct val="0"/>
              </a:spcBef>
              <a:spcAft>
                <a:spcPct val="0"/>
              </a:spcAft>
              <a:defRPr>
                <a:latin typeface="Arial" pitchFamily="34" charset="0"/>
                <a:ea typeface="ＭＳ Ｐゴシック" pitchFamily="34" charset="-128"/>
              </a:defRPr>
            </a:lvl8pPr>
            <a:lvl9pPr marL="3886200" indent="-228600" defTabSz="762000" eaLnBrk="0" fontAlgn="base" hangingPunct="0">
              <a:spcBef>
                <a:spcPct val="0"/>
              </a:spcBef>
              <a:spcAft>
                <a:spcPct val="0"/>
              </a:spcAft>
              <a:defRPr>
                <a:latin typeface="Arial" pitchFamily="34" charset="0"/>
                <a:ea typeface="ＭＳ Ｐゴシック" pitchFamily="34" charset="-128"/>
              </a:defRPr>
            </a:lvl9pPr>
          </a:lstStyle>
          <a:p>
            <a:pPr>
              <a:lnSpc>
                <a:spcPct val="100000"/>
              </a:lnSpc>
              <a:spcBef>
                <a:spcPts val="0"/>
              </a:spcBef>
            </a:pPr>
            <a:r>
              <a:rPr lang="pt-BR" dirty="0" smtClean="0">
                <a:latin typeface="Calibri" panose="020F0502020204030204" pitchFamily="34" charset="0"/>
              </a:rPr>
              <a:t>Adimplência da Contribuição Sindical</a:t>
            </a:r>
            <a:endParaRPr lang="pt-BR" dirty="0">
              <a:latin typeface="Calibri" panose="020F0502020204030204" pitchFamily="34" charset="0"/>
            </a:endParaRPr>
          </a:p>
        </p:txBody>
      </p:sp>
      <p:sp>
        <p:nvSpPr>
          <p:cNvPr id="89" name="CaixaDeTexto 88"/>
          <p:cNvSpPr txBox="1"/>
          <p:nvPr/>
        </p:nvSpPr>
        <p:spPr>
          <a:xfrm>
            <a:off x="323528" y="1774557"/>
            <a:ext cx="8208912" cy="1200329"/>
          </a:xfrm>
          <a:prstGeom prst="rect">
            <a:avLst/>
          </a:prstGeom>
          <a:noFill/>
        </p:spPr>
        <p:txBody>
          <a:bodyPr wrap="square" rtlCol="0">
            <a:spAutoFit/>
          </a:bodyPr>
          <a:lstStyle/>
          <a:p>
            <a:pPr algn="just"/>
            <a:r>
              <a:rPr lang="pt-BR" dirty="0" smtClean="0">
                <a:latin typeface="Calibri" panose="020F0502020204030204" pitchFamily="34" charset="0"/>
                <a:cs typeface="Helvetica" panose="020B0604020202020204" pitchFamily="34" charset="0"/>
              </a:rPr>
              <a:t>O pequeno percentual de entidades que possuem adimplência superior a 50% é também um sinalizador de que mesmo a arrecadação dos 1,8% da Contribuição Sindical das empresas passíveis de cobrança, não atinge o percentual mínimo necessário para manutenção do Sistema. </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212976"/>
            <a:ext cx="8784976" cy="2333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07850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CaixaDeTexto 69"/>
          <p:cNvSpPr txBox="1"/>
          <p:nvPr/>
        </p:nvSpPr>
        <p:spPr>
          <a:xfrm>
            <a:off x="179512" y="889556"/>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pt-BR"/>
            </a:defPPr>
            <a:lvl1pPr algn="ctr" defTabSz="762000" eaLnBrk="0" fontAlgn="base" hangingPunct="0">
              <a:lnSpc>
                <a:spcPct val="90000"/>
              </a:lnSpc>
              <a:spcBef>
                <a:spcPct val="50000"/>
              </a:spcBef>
              <a:spcAft>
                <a:spcPct val="0"/>
              </a:spcAft>
              <a:buClr>
                <a:srgbClr val="000000"/>
              </a:buClr>
              <a:buSzPct val="100000"/>
              <a:buFont typeface="Arial" charset="0"/>
              <a:buNone/>
              <a:defRPr sz="2800" b="1">
                <a:solidFill>
                  <a:srgbClr val="A48326"/>
                </a:solidFill>
                <a:latin typeface="Helvetica" pitchFamily="34" charset="0"/>
                <a:ea typeface="ＭＳ Ｐゴシック" pitchFamily="34" charset="-128"/>
                <a:cs typeface="Helvetica" pitchFamily="34" charset="0"/>
              </a:defRPr>
            </a:lvl1pPr>
            <a:lvl2pPr marL="742950" indent="-285750" defTabSz="762000" eaLnBrk="0" hangingPunct="0">
              <a:defRPr>
                <a:latin typeface="Arial" pitchFamily="34" charset="0"/>
                <a:ea typeface="ＭＳ Ｐゴシック" pitchFamily="34" charset="-128"/>
              </a:defRPr>
            </a:lvl2pPr>
            <a:lvl3pPr marL="1143000" indent="-228600" defTabSz="762000" eaLnBrk="0" hangingPunct="0">
              <a:defRPr>
                <a:latin typeface="Arial" pitchFamily="34" charset="0"/>
                <a:ea typeface="ＭＳ Ｐゴシック" pitchFamily="34" charset="-128"/>
              </a:defRPr>
            </a:lvl3pPr>
            <a:lvl4pPr marL="1600200" indent="-228600" defTabSz="762000" eaLnBrk="0" hangingPunct="0">
              <a:defRPr>
                <a:latin typeface="Arial" pitchFamily="34" charset="0"/>
                <a:ea typeface="ＭＳ Ｐゴシック" pitchFamily="34" charset="-128"/>
              </a:defRPr>
            </a:lvl4pPr>
            <a:lvl5pPr marL="2057400" indent="-228600" defTabSz="762000" eaLnBrk="0" hangingPunct="0">
              <a:defRPr>
                <a:latin typeface="Arial" pitchFamily="34" charset="0"/>
                <a:ea typeface="ＭＳ Ｐゴシック" pitchFamily="34" charset="-128"/>
              </a:defRPr>
            </a:lvl5pPr>
            <a:lvl6pPr marL="2514600" indent="-228600" defTabSz="762000" eaLnBrk="0" fontAlgn="base" hangingPunct="0">
              <a:spcBef>
                <a:spcPct val="0"/>
              </a:spcBef>
              <a:spcAft>
                <a:spcPct val="0"/>
              </a:spcAft>
              <a:defRPr>
                <a:latin typeface="Arial" pitchFamily="34" charset="0"/>
                <a:ea typeface="ＭＳ Ｐゴシック" pitchFamily="34" charset="-128"/>
              </a:defRPr>
            </a:lvl6pPr>
            <a:lvl7pPr marL="2971800" indent="-228600" defTabSz="762000" eaLnBrk="0" fontAlgn="base" hangingPunct="0">
              <a:spcBef>
                <a:spcPct val="0"/>
              </a:spcBef>
              <a:spcAft>
                <a:spcPct val="0"/>
              </a:spcAft>
              <a:defRPr>
                <a:latin typeface="Arial" pitchFamily="34" charset="0"/>
                <a:ea typeface="ＭＳ Ｐゴシック" pitchFamily="34" charset="-128"/>
              </a:defRPr>
            </a:lvl7pPr>
            <a:lvl8pPr marL="3429000" indent="-228600" defTabSz="762000" eaLnBrk="0" fontAlgn="base" hangingPunct="0">
              <a:spcBef>
                <a:spcPct val="0"/>
              </a:spcBef>
              <a:spcAft>
                <a:spcPct val="0"/>
              </a:spcAft>
              <a:defRPr>
                <a:latin typeface="Arial" pitchFamily="34" charset="0"/>
                <a:ea typeface="ＭＳ Ｐゴシック" pitchFamily="34" charset="-128"/>
              </a:defRPr>
            </a:lvl8pPr>
            <a:lvl9pPr marL="3886200" indent="-228600" defTabSz="762000" eaLnBrk="0" fontAlgn="base" hangingPunct="0">
              <a:spcBef>
                <a:spcPct val="0"/>
              </a:spcBef>
              <a:spcAft>
                <a:spcPct val="0"/>
              </a:spcAft>
              <a:defRPr>
                <a:latin typeface="Arial" pitchFamily="34" charset="0"/>
                <a:ea typeface="ＭＳ Ｐゴシック" pitchFamily="34" charset="-128"/>
              </a:defRPr>
            </a:lvl9pPr>
          </a:lstStyle>
          <a:p>
            <a:pPr algn="l">
              <a:lnSpc>
                <a:spcPct val="100000"/>
              </a:lnSpc>
              <a:spcBef>
                <a:spcPts val="0"/>
              </a:spcBef>
            </a:pPr>
            <a:r>
              <a:rPr lang="pt-BR" dirty="0">
                <a:latin typeface="Calibri" panose="020F0502020204030204" pitchFamily="34" charset="0"/>
              </a:rPr>
              <a:t> </a:t>
            </a:r>
            <a:r>
              <a:rPr lang="pt-BR" dirty="0" smtClean="0">
                <a:latin typeface="Calibri" panose="020F0502020204030204" pitchFamily="34" charset="0"/>
              </a:rPr>
              <a:t>                                    Associativismo</a:t>
            </a:r>
            <a:endParaRPr lang="pt-BR" dirty="0">
              <a:latin typeface="Calibri" panose="020F0502020204030204" pitchFamily="34" charset="0"/>
            </a:endParaRPr>
          </a:p>
        </p:txBody>
      </p:sp>
      <p:sp>
        <p:nvSpPr>
          <p:cNvPr id="89" name="CaixaDeTexto 88"/>
          <p:cNvSpPr txBox="1"/>
          <p:nvPr/>
        </p:nvSpPr>
        <p:spPr>
          <a:xfrm>
            <a:off x="369741" y="1774557"/>
            <a:ext cx="8594747" cy="1477328"/>
          </a:xfrm>
          <a:prstGeom prst="rect">
            <a:avLst/>
          </a:prstGeom>
          <a:noFill/>
        </p:spPr>
        <p:txBody>
          <a:bodyPr wrap="square" rtlCol="0">
            <a:spAutoFit/>
          </a:bodyPr>
          <a:lstStyle/>
          <a:p>
            <a:pPr algn="just"/>
            <a:r>
              <a:rPr lang="pt-BR" dirty="0" smtClean="0">
                <a:latin typeface="Calibri" panose="020F0502020204030204" pitchFamily="34" charset="0"/>
                <a:cs typeface="Helvetica" panose="020B0604020202020204" pitchFamily="34" charset="0"/>
              </a:rPr>
              <a:t>É necessário um novo olhar para a atuação sindical. As entidades deverão buscar preencher as lacunas existentes no âmbito da representatividade e se aproximar de seus representados para, não só entender suas necessidades e com isso melhorar sua atuação sindical, mas, principalmente, para que os representados conheçam  todas as ações de seu sindicato na defesa dos direitos e interesses do setor.</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741" y="3212976"/>
            <a:ext cx="9098803" cy="2738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93497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1268760"/>
            <a:ext cx="7488832" cy="576064"/>
          </a:xfrm>
        </p:spPr>
        <p:txBody>
          <a:bodyPr>
            <a:noAutofit/>
          </a:bodyPr>
          <a:lstStyle/>
          <a:p>
            <a:pPr algn="ctr" defTabSz="762000" eaLnBrk="0" fontAlgn="base" hangingPunct="0">
              <a:spcBef>
                <a:spcPts val="0"/>
              </a:spcBef>
              <a:spcAft>
                <a:spcPct val="0"/>
              </a:spcAft>
              <a:buClr>
                <a:srgbClr val="000000"/>
              </a:buClr>
              <a:buSzPct val="100000"/>
            </a:pPr>
            <a:r>
              <a:rPr lang="pt-BR" sz="2800" dirty="0">
                <a:solidFill>
                  <a:srgbClr val="A48326"/>
                </a:solidFill>
                <a:latin typeface="Calibri" panose="020F0502020204030204" pitchFamily="34" charset="0"/>
                <a:ea typeface="ＭＳ Ｐゴシック" pitchFamily="34" charset="-128"/>
                <a:cs typeface="Helvetica" pitchFamily="34" charset="0"/>
              </a:rPr>
              <a:t>A NEGOCIAÇÃO COLETIVA</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49372" y="1916832"/>
            <a:ext cx="6490980" cy="2590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2964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85000" lnSpcReduction="10000"/>
          </a:bodyPr>
          <a:lstStyle/>
          <a:p>
            <a:pPr marL="0" lvl="0" indent="0" algn="just" eaLnBrk="0" fontAlgn="base" hangingPunct="0">
              <a:lnSpc>
                <a:spcPct val="150000"/>
              </a:lnSpc>
              <a:spcBef>
                <a:spcPct val="0"/>
              </a:spcBef>
              <a:spcAft>
                <a:spcPct val="0"/>
              </a:spcAft>
              <a:buClrTx/>
              <a:buNone/>
            </a:pPr>
            <a:r>
              <a:rPr lang="pt-BR" altLang="pt-BR" sz="3500" dirty="0"/>
              <a:t>Com a Reforma Trabalhista que alterou o art. 611-A da CLT, garantindo que o negociado prevaleça sobre o Legislado, houve um </a:t>
            </a:r>
            <a:r>
              <a:rPr lang="pt-BR" altLang="pt-BR" sz="3500" dirty="0" err="1"/>
              <a:t>empoderamento</a:t>
            </a:r>
            <a:r>
              <a:rPr lang="pt-BR" altLang="pt-BR" sz="3500" dirty="0"/>
              <a:t> da Negociação Coletiva. Com isso, esse instrumento possa ser utilizado, também, como fonte de receita sindical.</a:t>
            </a:r>
          </a:p>
          <a:p>
            <a:pPr marL="0" lvl="0" indent="0" eaLnBrk="0" fontAlgn="base" hangingPunct="0">
              <a:spcBef>
                <a:spcPct val="0"/>
              </a:spcBef>
              <a:spcAft>
                <a:spcPct val="0"/>
              </a:spcAft>
              <a:buClrTx/>
              <a:buNone/>
            </a:pPr>
            <a:endParaRPr lang="pt-BR" altLang="pt-BR" sz="3600" dirty="0">
              <a:latin typeface="Arial" pitchFamily="34" charset="0"/>
              <a:cs typeface="Arial" pitchFamily="34" charset="0"/>
            </a:endParaRPr>
          </a:p>
          <a:p>
            <a:endParaRPr lang="pt-BR" dirty="0"/>
          </a:p>
        </p:txBody>
      </p:sp>
    </p:spTree>
    <p:extLst>
      <p:ext uri="{BB962C8B-B14F-4D97-AF65-F5344CB8AC3E}">
        <p14:creationId xmlns:p14="http://schemas.microsoft.com/office/powerpoint/2010/main" val="4280039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1268760"/>
            <a:ext cx="8280920" cy="720080"/>
          </a:xfrm>
        </p:spPr>
        <p:txBody>
          <a:bodyPr>
            <a:noAutofit/>
          </a:bodyPr>
          <a:lstStyle/>
          <a:p>
            <a:pPr algn="ctr" defTabSz="762000" eaLnBrk="0" fontAlgn="base" hangingPunct="0">
              <a:spcBef>
                <a:spcPts val="0"/>
              </a:spcBef>
              <a:spcAft>
                <a:spcPct val="0"/>
              </a:spcAft>
              <a:buClr>
                <a:srgbClr val="000000"/>
              </a:buClr>
              <a:buSzPct val="100000"/>
            </a:pPr>
            <a:r>
              <a:rPr lang="pt-BR" sz="2800" dirty="0">
                <a:solidFill>
                  <a:srgbClr val="A48326"/>
                </a:solidFill>
                <a:latin typeface="Calibri" panose="020F0502020204030204" pitchFamily="34" charset="0"/>
                <a:ea typeface="ＭＳ Ｐゴシック" pitchFamily="34" charset="-128"/>
                <a:cs typeface="Helvetica" pitchFamily="34" charset="0"/>
              </a:rPr>
              <a:t>ARBITRAGEM </a:t>
            </a:r>
          </a:p>
        </p:txBody>
      </p:sp>
      <p:sp>
        <p:nvSpPr>
          <p:cNvPr id="3" name="Espaço Reservado para Conteúdo 2"/>
          <p:cNvSpPr>
            <a:spLocks noGrp="1"/>
          </p:cNvSpPr>
          <p:nvPr>
            <p:ph idx="1"/>
          </p:nvPr>
        </p:nvSpPr>
        <p:spPr/>
        <p:txBody>
          <a:bodyPr>
            <a:normAutofit fontScale="92500"/>
          </a:bodyPr>
          <a:lstStyle/>
          <a:p>
            <a:pPr marL="0" indent="0" algn="just">
              <a:buNone/>
            </a:pPr>
            <a:r>
              <a:rPr lang="pt-BR" dirty="0" smtClean="0"/>
              <a:t>A reforma trabalhista inovou ao permitir, mesmo que de forma limitada, a arbitragem trabalhista. Com isso teremos a oportunidade de fomentar a criação de Câmaras de Arbitragem, que além de ser um método alternativo para a solução de conflitos, poderá significar uma nova fonte receita para a entidade sindical que oferecer essa opção a seus representados.  </a:t>
            </a:r>
            <a:endParaRPr lang="pt-BR" dirty="0"/>
          </a:p>
        </p:txBody>
      </p:sp>
    </p:spTree>
    <p:extLst>
      <p:ext uri="{BB962C8B-B14F-4D97-AF65-F5344CB8AC3E}">
        <p14:creationId xmlns:p14="http://schemas.microsoft.com/office/powerpoint/2010/main" val="182038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251520" y="831195"/>
            <a:ext cx="521200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pt-BR" altLang="pt-BR" sz="3200" b="1" dirty="0" smtClean="0">
                <a:solidFill>
                  <a:srgbClr val="A48326"/>
                </a:solidFill>
                <a:latin typeface="Calibri" panose="020F0502020204030204" pitchFamily="34" charset="0"/>
                <a:ea typeface="ＭＳ Ｐゴシック" pitchFamily="34" charset="-128"/>
                <a:cs typeface="Helvetica" pitchFamily="34" charset="0"/>
              </a:rPr>
              <a:t>A Atuação Sindical em 6 Eixos</a:t>
            </a:r>
            <a:endParaRPr lang="pt-BR" altLang="pt-BR" sz="3200" b="1" dirty="0">
              <a:solidFill>
                <a:srgbClr val="A48326"/>
              </a:solidFill>
              <a:latin typeface="Calibri" panose="020F0502020204030204" pitchFamily="34" charset="0"/>
              <a:ea typeface="ＭＳ Ｐゴシック" pitchFamily="34" charset="-128"/>
              <a:cs typeface="Helvetica"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0050" y="1556792"/>
            <a:ext cx="4518174" cy="4885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38130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1_Tema do Office">
  <a:themeElements>
    <a:clrScheme name="Personalizada 2">
      <a:dk1>
        <a:sysClr val="windowText" lastClr="000000"/>
      </a:dk1>
      <a:lt1>
        <a:sysClr val="window" lastClr="FFFFFF"/>
      </a:lt1>
      <a:dk2>
        <a:srgbClr val="1F497D"/>
      </a:dk2>
      <a:lt2>
        <a:srgbClr val="FFFFFF"/>
      </a:lt2>
      <a:accent1>
        <a:srgbClr val="4F81BD"/>
      </a:accent1>
      <a:accent2>
        <a:srgbClr val="1F497D"/>
      </a:accent2>
      <a:accent3>
        <a:srgbClr val="8DB3E2"/>
      </a:accent3>
      <a:accent4>
        <a:srgbClr val="E36C09"/>
      </a:accent4>
      <a:accent5>
        <a:srgbClr val="FAC08F"/>
      </a:accent5>
      <a:accent6>
        <a:srgbClr val="F79646"/>
      </a:accent6>
      <a:hlink>
        <a:srgbClr val="8DB3E2"/>
      </a:hlink>
      <a:folHlink>
        <a:srgbClr val="548DD4"/>
      </a:folHlink>
    </a:clrScheme>
    <a:fontScheme name="executivos">
      <a:majorFont>
        <a:latin typeface="Arial Narrow"/>
        <a:ea typeface=""/>
        <a:cs typeface=""/>
      </a:majorFont>
      <a:minorFont>
        <a:latin typeface="Arial Narrow"/>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600" b="1" i="1" dirty="0" smtClean="0">
            <a:latin typeface="Helvetica" panose="020B0604020202020204" pitchFamily="34" charset="0"/>
            <a:cs typeface="Helvetica" panose="020B0604020202020204" pitchFamily="34" charset="0"/>
          </a:defRPr>
        </a:defPPr>
      </a:lstStyle>
    </a:txDef>
  </a:objectDefaults>
  <a:extraClrSchemeLst/>
</a:theme>
</file>

<file path=ppt/theme/theme2.xml><?xml version="1.0" encoding="utf-8"?>
<a:theme xmlns:a="http://schemas.openxmlformats.org/drawingml/2006/main" name="1_NN2-Blue_Verdana2">
  <a:themeElements>
    <a:clrScheme name="NN2-Blue_Verdana2 1">
      <a:dk1>
        <a:srgbClr val="7D91B5"/>
      </a:dk1>
      <a:lt1>
        <a:srgbClr val="FFFFFF"/>
      </a:lt1>
      <a:dk2>
        <a:srgbClr val="001965"/>
      </a:dk2>
      <a:lt2>
        <a:srgbClr val="FFFFFF"/>
      </a:lt2>
      <a:accent1>
        <a:srgbClr val="00B7FF"/>
      </a:accent1>
      <a:accent2>
        <a:srgbClr val="A8C903"/>
      </a:accent2>
      <a:accent3>
        <a:srgbClr val="AAABB8"/>
      </a:accent3>
      <a:accent4>
        <a:srgbClr val="DADADA"/>
      </a:accent4>
      <a:accent5>
        <a:srgbClr val="AAD8FF"/>
      </a:accent5>
      <a:accent6>
        <a:srgbClr val="98B602"/>
      </a:accent6>
      <a:hlink>
        <a:srgbClr val="8A560F"/>
      </a:hlink>
      <a:folHlink>
        <a:srgbClr val="E64A0E"/>
      </a:folHlink>
    </a:clrScheme>
    <a:fontScheme name="Helvetica">
      <a:majorFont>
        <a:latin typeface="Helvetica"/>
        <a:ea typeface=""/>
        <a:cs typeface=""/>
      </a:majorFont>
      <a:minorFont>
        <a:latin typeface="Helvetica"/>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1">
              <a:lumMod val="50000"/>
            </a:schemeClr>
          </a:solidFill>
        </a:ln>
      </a:spPr>
      <a:bodyPr wrap="square" rtlCol="0" anchor="ctr">
        <a:noAutofit/>
      </a:bodyPr>
      <a:lstStyle>
        <a:defPPr marL="171450" indent="-171450" algn="ctr">
          <a:buFont typeface="Arial" panose="020B0604020202020204" pitchFamily="34" charset="0"/>
          <a:buChar char="•"/>
          <a:defRPr sz="2800" dirty="0" smtClean="0">
            <a:solidFill>
              <a:srgbClr val="002060"/>
            </a:solidFill>
            <a:latin typeface="Calibri" panose="020F0502020204030204" pitchFamily="34" charset="0"/>
            <a:cs typeface="Arial" pitchFamily="34" charset="0"/>
          </a:defRPr>
        </a:defPPr>
      </a:lstStyle>
    </a:spDef>
    <a:lnDef>
      <a:spPr bwMode="auto">
        <a:xfrm>
          <a:off x="0" y="0"/>
          <a:ext cx="1" cy="1"/>
        </a:xfrm>
        <a:custGeom>
          <a:avLst/>
          <a:gdLst/>
          <a:ahLst/>
          <a:cxnLst/>
          <a:rect l="0" t="0" r="0" b="0"/>
          <a:pathLst/>
        </a:custGeom>
        <a:solidFill>
          <a:srgbClr val="8DA2CC"/>
        </a:solidFill>
        <a:ln w="9525" cap="flat" cmpd="sng" algn="ctr">
          <a:solidFill>
            <a:srgbClr val="8DA2CC"/>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a-DK" sz="2000" b="0" i="0" u="none" strike="noStrike" cap="none" normalizeH="0" baseline="0" smtClean="0">
            <a:ln>
              <a:noFill/>
            </a:ln>
            <a:solidFill>
              <a:schemeClr val="tx1"/>
            </a:solidFill>
            <a:effectLst/>
            <a:latin typeface="Verdana" pitchFamily="34" charset="0"/>
          </a:defRPr>
        </a:defPPr>
      </a:lstStyle>
    </a:lnDef>
    <a:txDef>
      <a:spPr>
        <a:noFill/>
      </a:spPr>
      <a:bodyPr wrap="square" rtlCol="0">
        <a:spAutoFit/>
      </a:bodyPr>
      <a:lstStyle>
        <a:defPPr>
          <a:defRPr b="1" dirty="0" smtClean="0">
            <a:solidFill>
              <a:srgbClr val="0D1D31"/>
            </a:solidFill>
          </a:defRPr>
        </a:defPPr>
      </a:lstStyle>
    </a:txDef>
  </a:objectDefaults>
  <a:extraClrSchemeLst>
    <a:extraClrScheme>
      <a:clrScheme name="NN2-Blue_Verdana2 1">
        <a:dk1>
          <a:srgbClr val="7D91B5"/>
        </a:dk1>
        <a:lt1>
          <a:srgbClr val="FFFFFF"/>
        </a:lt1>
        <a:dk2>
          <a:srgbClr val="001965"/>
        </a:dk2>
        <a:lt2>
          <a:srgbClr val="FFFFFF"/>
        </a:lt2>
        <a:accent1>
          <a:srgbClr val="00B7FF"/>
        </a:accent1>
        <a:accent2>
          <a:srgbClr val="A8C903"/>
        </a:accent2>
        <a:accent3>
          <a:srgbClr val="AAABB8"/>
        </a:accent3>
        <a:accent4>
          <a:srgbClr val="DADADA"/>
        </a:accent4>
        <a:accent5>
          <a:srgbClr val="AAD8FF"/>
        </a:accent5>
        <a:accent6>
          <a:srgbClr val="98B602"/>
        </a:accent6>
        <a:hlink>
          <a:srgbClr val="8A560F"/>
        </a:hlink>
        <a:folHlink>
          <a:srgbClr val="E64A0E"/>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o Office">
  <a:themeElements>
    <a:clrScheme name="Personalizada 2">
      <a:dk1>
        <a:sysClr val="windowText" lastClr="000000"/>
      </a:dk1>
      <a:lt1>
        <a:sysClr val="window" lastClr="FFFFFF"/>
      </a:lt1>
      <a:dk2>
        <a:srgbClr val="1F497D"/>
      </a:dk2>
      <a:lt2>
        <a:srgbClr val="FFFFFF"/>
      </a:lt2>
      <a:accent1>
        <a:srgbClr val="4F81BD"/>
      </a:accent1>
      <a:accent2>
        <a:srgbClr val="1F497D"/>
      </a:accent2>
      <a:accent3>
        <a:srgbClr val="8DB3E2"/>
      </a:accent3>
      <a:accent4>
        <a:srgbClr val="E36C09"/>
      </a:accent4>
      <a:accent5>
        <a:srgbClr val="FAC08F"/>
      </a:accent5>
      <a:accent6>
        <a:srgbClr val="F79646"/>
      </a:accent6>
      <a:hlink>
        <a:srgbClr val="8DB3E2"/>
      </a:hlink>
      <a:folHlink>
        <a:srgbClr val="548DD4"/>
      </a:folHlink>
    </a:clrScheme>
    <a:fontScheme name="executivos">
      <a:majorFont>
        <a:latin typeface="Arial Narrow"/>
        <a:ea typeface=""/>
        <a:cs typeface=""/>
      </a:majorFont>
      <a:minorFont>
        <a:latin typeface="Arial Narrow"/>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4763</TotalTime>
  <Words>417</Words>
  <Application>Microsoft Office PowerPoint</Application>
  <PresentationFormat>Apresentação na tela (4:3)</PresentationFormat>
  <Paragraphs>17</Paragraphs>
  <Slides>9</Slides>
  <Notes>0</Notes>
  <HiddenSlides>0</HiddenSlides>
  <MMClips>0</MMClips>
  <ScaleCrop>false</ScaleCrop>
  <HeadingPairs>
    <vt:vector size="4" baseType="variant">
      <vt:variant>
        <vt:lpstr>Tema</vt:lpstr>
      </vt:variant>
      <vt:variant>
        <vt:i4>3</vt:i4>
      </vt:variant>
      <vt:variant>
        <vt:lpstr>Títulos de slides</vt:lpstr>
      </vt:variant>
      <vt:variant>
        <vt:i4>9</vt:i4>
      </vt:variant>
    </vt:vector>
  </HeadingPairs>
  <TitlesOfParts>
    <vt:vector size="12" baseType="lpstr">
      <vt:lpstr>1_Tema do Office</vt:lpstr>
      <vt:lpstr>1_NN2-Blue_Verdana2</vt:lpstr>
      <vt:lpstr>Tema do Office</vt:lpstr>
      <vt:lpstr>Apresentação do PowerPoint</vt:lpstr>
      <vt:lpstr>Apresentação do PowerPoint</vt:lpstr>
      <vt:lpstr>Apresentação do PowerPoint</vt:lpstr>
      <vt:lpstr>Apresentação do PowerPoint</vt:lpstr>
      <vt:lpstr>Apresentação do PowerPoint</vt:lpstr>
      <vt:lpstr>A NEGOCIAÇÃO COLETIVA</vt:lpstr>
      <vt:lpstr>Apresentação do PowerPoint</vt:lpstr>
      <vt:lpstr>ARBITRAGEM </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Mateus Lima Dornelas</dc:creator>
  <cp:lastModifiedBy>Fabio Goncalves da Silva</cp:lastModifiedBy>
  <cp:revision>183</cp:revision>
  <dcterms:created xsi:type="dcterms:W3CDTF">2015-08-19T19:10:59Z</dcterms:created>
  <dcterms:modified xsi:type="dcterms:W3CDTF">2017-09-18T10:45:20Z</dcterms:modified>
</cp:coreProperties>
</file>